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drawings/drawing2.xml" ContentType="application/vnd.openxmlformats-officedocument.drawingml.chartshapes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schwadron:work:pap:GCR_Mod_2:Inter%20Planet%20and%20Lunar%20Orbit%20GCR%20Dose%20Rate%20Data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as:papers:gcrPaperModPotential:LRO%20CREME%20LET%20Spectra-NAS2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baseline="0">
                <a:solidFill>
                  <a:srgbClr val="002060"/>
                </a:solidFill>
                <a:latin typeface="Times New Roman" pitchFamily="18" charset="0"/>
              </a:rPr>
              <a:t>GCR Dose Rate Modulation Near Earth</a:t>
            </a:r>
            <a:br>
              <a:rPr lang="en-US" baseline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600" baseline="0">
                <a:solidFill>
                  <a:srgbClr val="002060"/>
                </a:solidFill>
                <a:latin typeface="Times New Roman" pitchFamily="18" charset="0"/>
              </a:rPr>
              <a:t>Measurements Outside Geomagnetosphere Over Four Solar Cycles</a:t>
            </a:r>
            <a:endParaRPr lang="en-US" sz="1400" baseline="0">
              <a:solidFill>
                <a:srgbClr val="002060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73042942065045"/>
          <c:y val="0.0100941618388225"/>
        </c:manualLayout>
      </c:layout>
    </c:title>
    <c:plotArea>
      <c:layout>
        <c:manualLayout>
          <c:layoutTarget val="inner"/>
          <c:xMode val="edge"/>
          <c:yMode val="edge"/>
          <c:x val="0.0901906967957071"/>
          <c:y val="0.100335968677895"/>
          <c:w val="0.824022923731322"/>
          <c:h val="0.813968094500431"/>
        </c:manualLayout>
      </c:layout>
      <c:scatterChart>
        <c:scatterStyle val="lineMarker"/>
        <c:ser>
          <c:idx val="0"/>
          <c:order val="0"/>
          <c:tx>
            <c:v>Thule Monthly Avg Count Rate</c:v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xVal>
            <c:numRef>
              <c:f>'Thule NM Data-CoPlot Data'!$A$8:$A$651</c:f>
              <c:numCache>
                <c:formatCode>m/d/yy</c:formatCode>
                <c:ptCount val="644"/>
                <c:pt idx="0">
                  <c:v>20836.5</c:v>
                </c:pt>
                <c:pt idx="1">
                  <c:v>20866.0</c:v>
                </c:pt>
                <c:pt idx="2">
                  <c:v>20895.5</c:v>
                </c:pt>
                <c:pt idx="3">
                  <c:v>20926.0</c:v>
                </c:pt>
                <c:pt idx="4">
                  <c:v>20956.5</c:v>
                </c:pt>
                <c:pt idx="5">
                  <c:v>20987.0</c:v>
                </c:pt>
                <c:pt idx="6">
                  <c:v>21017.5</c:v>
                </c:pt>
                <c:pt idx="7">
                  <c:v>21048.5</c:v>
                </c:pt>
                <c:pt idx="8">
                  <c:v>21079.0</c:v>
                </c:pt>
                <c:pt idx="9">
                  <c:v>21109.5</c:v>
                </c:pt>
                <c:pt idx="10">
                  <c:v>21140.0</c:v>
                </c:pt>
                <c:pt idx="11">
                  <c:v>21170.5</c:v>
                </c:pt>
                <c:pt idx="12">
                  <c:v>21201.5</c:v>
                </c:pt>
                <c:pt idx="13">
                  <c:v>21231.0</c:v>
                </c:pt>
                <c:pt idx="14">
                  <c:v>21260.5</c:v>
                </c:pt>
                <c:pt idx="15">
                  <c:v>21291.0</c:v>
                </c:pt>
                <c:pt idx="16">
                  <c:v>21321.5</c:v>
                </c:pt>
                <c:pt idx="17">
                  <c:v>21352.0</c:v>
                </c:pt>
                <c:pt idx="18">
                  <c:v>21382.5</c:v>
                </c:pt>
                <c:pt idx="19">
                  <c:v>21413.5</c:v>
                </c:pt>
                <c:pt idx="20">
                  <c:v>21444.0</c:v>
                </c:pt>
                <c:pt idx="21">
                  <c:v>21474.5</c:v>
                </c:pt>
                <c:pt idx="22">
                  <c:v>21505.0</c:v>
                </c:pt>
                <c:pt idx="23">
                  <c:v>21535.5</c:v>
                </c:pt>
                <c:pt idx="24">
                  <c:v>21566.5</c:v>
                </c:pt>
                <c:pt idx="25">
                  <c:v>21596.0</c:v>
                </c:pt>
                <c:pt idx="26">
                  <c:v>21625.5</c:v>
                </c:pt>
                <c:pt idx="27">
                  <c:v>21656.0</c:v>
                </c:pt>
                <c:pt idx="28">
                  <c:v>21686.5</c:v>
                </c:pt>
                <c:pt idx="29">
                  <c:v>21717.0</c:v>
                </c:pt>
                <c:pt idx="30">
                  <c:v>21747.5</c:v>
                </c:pt>
                <c:pt idx="31">
                  <c:v>21778.5</c:v>
                </c:pt>
                <c:pt idx="32">
                  <c:v>21809.0</c:v>
                </c:pt>
                <c:pt idx="33">
                  <c:v>21839.5</c:v>
                </c:pt>
                <c:pt idx="34">
                  <c:v>21870.0</c:v>
                </c:pt>
                <c:pt idx="35">
                  <c:v>21900.5</c:v>
                </c:pt>
                <c:pt idx="36">
                  <c:v>21931.5</c:v>
                </c:pt>
                <c:pt idx="37">
                  <c:v>21961.5</c:v>
                </c:pt>
                <c:pt idx="38">
                  <c:v>21991.5</c:v>
                </c:pt>
                <c:pt idx="39">
                  <c:v>22022.0</c:v>
                </c:pt>
                <c:pt idx="40">
                  <c:v>22052.5</c:v>
                </c:pt>
                <c:pt idx="41">
                  <c:v>22083.0</c:v>
                </c:pt>
                <c:pt idx="42">
                  <c:v>22113.5</c:v>
                </c:pt>
                <c:pt idx="43">
                  <c:v>22144.5</c:v>
                </c:pt>
                <c:pt idx="44">
                  <c:v>22175.0</c:v>
                </c:pt>
                <c:pt idx="45">
                  <c:v>22205.5</c:v>
                </c:pt>
                <c:pt idx="46">
                  <c:v>22236.0</c:v>
                </c:pt>
                <c:pt idx="47">
                  <c:v>22266.5</c:v>
                </c:pt>
                <c:pt idx="48">
                  <c:v>22297.5</c:v>
                </c:pt>
                <c:pt idx="49">
                  <c:v>22327.0</c:v>
                </c:pt>
                <c:pt idx="50">
                  <c:v>22356.5</c:v>
                </c:pt>
                <c:pt idx="51">
                  <c:v>22387.0</c:v>
                </c:pt>
                <c:pt idx="52">
                  <c:v>22417.5</c:v>
                </c:pt>
                <c:pt idx="53">
                  <c:v>22448.0</c:v>
                </c:pt>
                <c:pt idx="54">
                  <c:v>22478.5</c:v>
                </c:pt>
                <c:pt idx="55">
                  <c:v>22509.5</c:v>
                </c:pt>
                <c:pt idx="56">
                  <c:v>22540.0</c:v>
                </c:pt>
                <c:pt idx="57">
                  <c:v>22570.5</c:v>
                </c:pt>
                <c:pt idx="58">
                  <c:v>22601.0</c:v>
                </c:pt>
                <c:pt idx="59">
                  <c:v>22631.5</c:v>
                </c:pt>
                <c:pt idx="60">
                  <c:v>22662.5</c:v>
                </c:pt>
                <c:pt idx="61">
                  <c:v>22692.0</c:v>
                </c:pt>
                <c:pt idx="62">
                  <c:v>22721.5</c:v>
                </c:pt>
                <c:pt idx="63">
                  <c:v>22752.0</c:v>
                </c:pt>
                <c:pt idx="64">
                  <c:v>22782.5</c:v>
                </c:pt>
                <c:pt idx="65">
                  <c:v>22813.0</c:v>
                </c:pt>
                <c:pt idx="66">
                  <c:v>22843.5</c:v>
                </c:pt>
                <c:pt idx="67">
                  <c:v>22874.5</c:v>
                </c:pt>
                <c:pt idx="68">
                  <c:v>22905.0</c:v>
                </c:pt>
                <c:pt idx="69">
                  <c:v>22935.5</c:v>
                </c:pt>
                <c:pt idx="70">
                  <c:v>22966.0</c:v>
                </c:pt>
                <c:pt idx="71">
                  <c:v>22996.5</c:v>
                </c:pt>
                <c:pt idx="72">
                  <c:v>23027.5</c:v>
                </c:pt>
                <c:pt idx="73">
                  <c:v>23057.0</c:v>
                </c:pt>
                <c:pt idx="74">
                  <c:v>23086.5</c:v>
                </c:pt>
                <c:pt idx="75">
                  <c:v>23117.0</c:v>
                </c:pt>
                <c:pt idx="76">
                  <c:v>23147.5</c:v>
                </c:pt>
                <c:pt idx="77">
                  <c:v>23178.0</c:v>
                </c:pt>
                <c:pt idx="78">
                  <c:v>23208.5</c:v>
                </c:pt>
                <c:pt idx="79">
                  <c:v>23239.5</c:v>
                </c:pt>
                <c:pt idx="80">
                  <c:v>23270.0</c:v>
                </c:pt>
                <c:pt idx="81">
                  <c:v>23300.5</c:v>
                </c:pt>
                <c:pt idx="82">
                  <c:v>23331.0</c:v>
                </c:pt>
                <c:pt idx="83">
                  <c:v>23361.5</c:v>
                </c:pt>
                <c:pt idx="84">
                  <c:v>23392.5</c:v>
                </c:pt>
                <c:pt idx="85">
                  <c:v>23422.5</c:v>
                </c:pt>
                <c:pt idx="86">
                  <c:v>23452.5</c:v>
                </c:pt>
                <c:pt idx="87">
                  <c:v>23483.0</c:v>
                </c:pt>
                <c:pt idx="88">
                  <c:v>23513.5</c:v>
                </c:pt>
                <c:pt idx="89">
                  <c:v>23544.0</c:v>
                </c:pt>
                <c:pt idx="90">
                  <c:v>23574.5</c:v>
                </c:pt>
                <c:pt idx="91">
                  <c:v>23605.5</c:v>
                </c:pt>
                <c:pt idx="92">
                  <c:v>23636.0</c:v>
                </c:pt>
                <c:pt idx="93">
                  <c:v>23666.5</c:v>
                </c:pt>
                <c:pt idx="94">
                  <c:v>23697.0</c:v>
                </c:pt>
                <c:pt idx="95">
                  <c:v>23727.5</c:v>
                </c:pt>
                <c:pt idx="96">
                  <c:v>23758.5</c:v>
                </c:pt>
                <c:pt idx="97">
                  <c:v>23788.0</c:v>
                </c:pt>
                <c:pt idx="98">
                  <c:v>23817.5</c:v>
                </c:pt>
                <c:pt idx="99">
                  <c:v>23848.0</c:v>
                </c:pt>
                <c:pt idx="100">
                  <c:v>23878.5</c:v>
                </c:pt>
                <c:pt idx="101">
                  <c:v>23909.0</c:v>
                </c:pt>
                <c:pt idx="102">
                  <c:v>23939.5</c:v>
                </c:pt>
                <c:pt idx="103">
                  <c:v>23970.5</c:v>
                </c:pt>
                <c:pt idx="104">
                  <c:v>24001.0</c:v>
                </c:pt>
                <c:pt idx="105">
                  <c:v>24031.5</c:v>
                </c:pt>
                <c:pt idx="106">
                  <c:v>24062.0</c:v>
                </c:pt>
                <c:pt idx="107">
                  <c:v>24092.5</c:v>
                </c:pt>
                <c:pt idx="108">
                  <c:v>24123.5</c:v>
                </c:pt>
                <c:pt idx="109">
                  <c:v>24153.0</c:v>
                </c:pt>
                <c:pt idx="110">
                  <c:v>24182.5</c:v>
                </c:pt>
                <c:pt idx="111">
                  <c:v>24213.0</c:v>
                </c:pt>
                <c:pt idx="112">
                  <c:v>24243.5</c:v>
                </c:pt>
                <c:pt idx="113">
                  <c:v>24274.0</c:v>
                </c:pt>
                <c:pt idx="114">
                  <c:v>24304.5</c:v>
                </c:pt>
                <c:pt idx="115">
                  <c:v>24335.5</c:v>
                </c:pt>
                <c:pt idx="116">
                  <c:v>24366.0</c:v>
                </c:pt>
                <c:pt idx="117">
                  <c:v>24396.5</c:v>
                </c:pt>
                <c:pt idx="118">
                  <c:v>24427.0</c:v>
                </c:pt>
                <c:pt idx="119">
                  <c:v>24457.5</c:v>
                </c:pt>
                <c:pt idx="120">
                  <c:v>24488.5</c:v>
                </c:pt>
                <c:pt idx="121">
                  <c:v>24518.0</c:v>
                </c:pt>
                <c:pt idx="122">
                  <c:v>24547.5</c:v>
                </c:pt>
                <c:pt idx="123">
                  <c:v>24578.0</c:v>
                </c:pt>
                <c:pt idx="124">
                  <c:v>24608.5</c:v>
                </c:pt>
                <c:pt idx="125">
                  <c:v>24639.0</c:v>
                </c:pt>
                <c:pt idx="126">
                  <c:v>24669.5</c:v>
                </c:pt>
                <c:pt idx="127">
                  <c:v>24700.5</c:v>
                </c:pt>
                <c:pt idx="128">
                  <c:v>24731.0</c:v>
                </c:pt>
                <c:pt idx="129">
                  <c:v>24761.5</c:v>
                </c:pt>
                <c:pt idx="130">
                  <c:v>24792.0</c:v>
                </c:pt>
                <c:pt idx="131">
                  <c:v>24822.5</c:v>
                </c:pt>
                <c:pt idx="132">
                  <c:v>24853.5</c:v>
                </c:pt>
                <c:pt idx="133">
                  <c:v>24883.5</c:v>
                </c:pt>
                <c:pt idx="134">
                  <c:v>24913.5</c:v>
                </c:pt>
                <c:pt idx="135">
                  <c:v>24944.0</c:v>
                </c:pt>
                <c:pt idx="136">
                  <c:v>24974.5</c:v>
                </c:pt>
                <c:pt idx="137">
                  <c:v>25005.0</c:v>
                </c:pt>
                <c:pt idx="138">
                  <c:v>25035.5</c:v>
                </c:pt>
                <c:pt idx="139">
                  <c:v>25066.5</c:v>
                </c:pt>
                <c:pt idx="140">
                  <c:v>25097.0</c:v>
                </c:pt>
                <c:pt idx="141">
                  <c:v>25127.5</c:v>
                </c:pt>
                <c:pt idx="142">
                  <c:v>25158.0</c:v>
                </c:pt>
                <c:pt idx="143">
                  <c:v>25188.5</c:v>
                </c:pt>
                <c:pt idx="144">
                  <c:v>25219.5</c:v>
                </c:pt>
                <c:pt idx="145">
                  <c:v>25249.0</c:v>
                </c:pt>
                <c:pt idx="146">
                  <c:v>25278.5</c:v>
                </c:pt>
                <c:pt idx="147">
                  <c:v>25309.0</c:v>
                </c:pt>
                <c:pt idx="148">
                  <c:v>25339.5</c:v>
                </c:pt>
                <c:pt idx="149">
                  <c:v>25370.0</c:v>
                </c:pt>
                <c:pt idx="150">
                  <c:v>25400.5</c:v>
                </c:pt>
                <c:pt idx="151">
                  <c:v>25431.5</c:v>
                </c:pt>
                <c:pt idx="152">
                  <c:v>25462.0</c:v>
                </c:pt>
                <c:pt idx="153">
                  <c:v>25492.5</c:v>
                </c:pt>
                <c:pt idx="154">
                  <c:v>25523.0</c:v>
                </c:pt>
                <c:pt idx="155">
                  <c:v>25553.5</c:v>
                </c:pt>
                <c:pt idx="156">
                  <c:v>25584.5</c:v>
                </c:pt>
                <c:pt idx="157">
                  <c:v>25614.0</c:v>
                </c:pt>
                <c:pt idx="158">
                  <c:v>25643.5</c:v>
                </c:pt>
                <c:pt idx="159">
                  <c:v>25674.0</c:v>
                </c:pt>
                <c:pt idx="160">
                  <c:v>25704.5</c:v>
                </c:pt>
                <c:pt idx="161">
                  <c:v>25735.0</c:v>
                </c:pt>
                <c:pt idx="162">
                  <c:v>25765.5</c:v>
                </c:pt>
                <c:pt idx="163">
                  <c:v>25796.5</c:v>
                </c:pt>
                <c:pt idx="164">
                  <c:v>25827.0</c:v>
                </c:pt>
                <c:pt idx="165">
                  <c:v>25857.5</c:v>
                </c:pt>
                <c:pt idx="166">
                  <c:v>25888.0</c:v>
                </c:pt>
                <c:pt idx="167">
                  <c:v>25918.5</c:v>
                </c:pt>
                <c:pt idx="168">
                  <c:v>25949.5</c:v>
                </c:pt>
                <c:pt idx="169">
                  <c:v>25979.0</c:v>
                </c:pt>
                <c:pt idx="170">
                  <c:v>26008.5</c:v>
                </c:pt>
                <c:pt idx="171">
                  <c:v>26039.0</c:v>
                </c:pt>
                <c:pt idx="172">
                  <c:v>26069.5</c:v>
                </c:pt>
                <c:pt idx="173">
                  <c:v>26100.0</c:v>
                </c:pt>
                <c:pt idx="174">
                  <c:v>26130.5</c:v>
                </c:pt>
                <c:pt idx="175">
                  <c:v>26161.5</c:v>
                </c:pt>
                <c:pt idx="176">
                  <c:v>26192.0</c:v>
                </c:pt>
                <c:pt idx="177">
                  <c:v>26222.5</c:v>
                </c:pt>
                <c:pt idx="178">
                  <c:v>26253.0</c:v>
                </c:pt>
                <c:pt idx="179">
                  <c:v>26283.5</c:v>
                </c:pt>
                <c:pt idx="180">
                  <c:v>26314.5</c:v>
                </c:pt>
                <c:pt idx="181">
                  <c:v>26344.5</c:v>
                </c:pt>
                <c:pt idx="182">
                  <c:v>26374.5</c:v>
                </c:pt>
                <c:pt idx="183">
                  <c:v>26405.0</c:v>
                </c:pt>
                <c:pt idx="184">
                  <c:v>26435.5</c:v>
                </c:pt>
                <c:pt idx="185">
                  <c:v>26466.0</c:v>
                </c:pt>
                <c:pt idx="186">
                  <c:v>26496.5</c:v>
                </c:pt>
                <c:pt idx="187">
                  <c:v>26527.5</c:v>
                </c:pt>
                <c:pt idx="188">
                  <c:v>26558.0</c:v>
                </c:pt>
                <c:pt idx="189">
                  <c:v>26588.5</c:v>
                </c:pt>
                <c:pt idx="190">
                  <c:v>26619.0</c:v>
                </c:pt>
                <c:pt idx="191">
                  <c:v>26649.5</c:v>
                </c:pt>
                <c:pt idx="192">
                  <c:v>26680.5</c:v>
                </c:pt>
                <c:pt idx="193">
                  <c:v>26710.0</c:v>
                </c:pt>
                <c:pt idx="194">
                  <c:v>26739.5</c:v>
                </c:pt>
                <c:pt idx="195">
                  <c:v>26770.0</c:v>
                </c:pt>
                <c:pt idx="196">
                  <c:v>26800.5</c:v>
                </c:pt>
                <c:pt idx="197">
                  <c:v>26831.0</c:v>
                </c:pt>
                <c:pt idx="198">
                  <c:v>26861.5</c:v>
                </c:pt>
                <c:pt idx="199">
                  <c:v>26892.5</c:v>
                </c:pt>
                <c:pt idx="200">
                  <c:v>26923.0</c:v>
                </c:pt>
                <c:pt idx="201">
                  <c:v>26953.5</c:v>
                </c:pt>
                <c:pt idx="202">
                  <c:v>26984.0</c:v>
                </c:pt>
                <c:pt idx="203">
                  <c:v>27014.5</c:v>
                </c:pt>
                <c:pt idx="204">
                  <c:v>27045.5</c:v>
                </c:pt>
                <c:pt idx="205">
                  <c:v>27075.0</c:v>
                </c:pt>
                <c:pt idx="206">
                  <c:v>27104.5</c:v>
                </c:pt>
                <c:pt idx="207">
                  <c:v>27135.0</c:v>
                </c:pt>
                <c:pt idx="208">
                  <c:v>27165.5</c:v>
                </c:pt>
                <c:pt idx="209">
                  <c:v>27196.0</c:v>
                </c:pt>
                <c:pt idx="210">
                  <c:v>27226.5</c:v>
                </c:pt>
                <c:pt idx="211">
                  <c:v>27257.5</c:v>
                </c:pt>
                <c:pt idx="212">
                  <c:v>27288.0</c:v>
                </c:pt>
                <c:pt idx="213">
                  <c:v>27318.5</c:v>
                </c:pt>
                <c:pt idx="214">
                  <c:v>27349.0</c:v>
                </c:pt>
                <c:pt idx="215">
                  <c:v>27379.5</c:v>
                </c:pt>
                <c:pt idx="216">
                  <c:v>27410.5</c:v>
                </c:pt>
                <c:pt idx="217">
                  <c:v>27440.0</c:v>
                </c:pt>
                <c:pt idx="218">
                  <c:v>27469.5</c:v>
                </c:pt>
                <c:pt idx="219">
                  <c:v>27500.0</c:v>
                </c:pt>
                <c:pt idx="220">
                  <c:v>27530.5</c:v>
                </c:pt>
                <c:pt idx="221">
                  <c:v>27561.0</c:v>
                </c:pt>
                <c:pt idx="222">
                  <c:v>27591.5</c:v>
                </c:pt>
                <c:pt idx="223">
                  <c:v>27622.5</c:v>
                </c:pt>
                <c:pt idx="224">
                  <c:v>27653.0</c:v>
                </c:pt>
                <c:pt idx="225">
                  <c:v>27683.5</c:v>
                </c:pt>
                <c:pt idx="226">
                  <c:v>27714.0</c:v>
                </c:pt>
                <c:pt idx="227">
                  <c:v>27744.5</c:v>
                </c:pt>
                <c:pt idx="228">
                  <c:v>27775.5</c:v>
                </c:pt>
                <c:pt idx="229">
                  <c:v>27805.5</c:v>
                </c:pt>
                <c:pt idx="230">
                  <c:v>27835.5</c:v>
                </c:pt>
                <c:pt idx="231">
                  <c:v>27866.0</c:v>
                </c:pt>
                <c:pt idx="232">
                  <c:v>27896.5</c:v>
                </c:pt>
                <c:pt idx="233">
                  <c:v>27927.0</c:v>
                </c:pt>
                <c:pt idx="234">
                  <c:v>27957.5</c:v>
                </c:pt>
                <c:pt idx="235">
                  <c:v>27988.5</c:v>
                </c:pt>
                <c:pt idx="236">
                  <c:v>28019.0</c:v>
                </c:pt>
                <c:pt idx="237">
                  <c:v>28049.5</c:v>
                </c:pt>
                <c:pt idx="238">
                  <c:v>28080.0</c:v>
                </c:pt>
                <c:pt idx="239">
                  <c:v>28110.5</c:v>
                </c:pt>
                <c:pt idx="240">
                  <c:v>28141.5</c:v>
                </c:pt>
                <c:pt idx="241">
                  <c:v>28171.0</c:v>
                </c:pt>
                <c:pt idx="242">
                  <c:v>28200.5</c:v>
                </c:pt>
                <c:pt idx="243">
                  <c:v>28231.0</c:v>
                </c:pt>
                <c:pt idx="244">
                  <c:v>28261.5</c:v>
                </c:pt>
                <c:pt idx="245">
                  <c:v>28292.0</c:v>
                </c:pt>
                <c:pt idx="246">
                  <c:v>28322.5</c:v>
                </c:pt>
                <c:pt idx="247">
                  <c:v>28353.5</c:v>
                </c:pt>
                <c:pt idx="248">
                  <c:v>28384.0</c:v>
                </c:pt>
                <c:pt idx="249">
                  <c:v>28414.5</c:v>
                </c:pt>
                <c:pt idx="250">
                  <c:v>28445.0</c:v>
                </c:pt>
                <c:pt idx="251">
                  <c:v>28475.5</c:v>
                </c:pt>
                <c:pt idx="252">
                  <c:v>28506.5</c:v>
                </c:pt>
                <c:pt idx="253">
                  <c:v>28536.0</c:v>
                </c:pt>
                <c:pt idx="254">
                  <c:v>28565.5</c:v>
                </c:pt>
                <c:pt idx="255">
                  <c:v>28596.0</c:v>
                </c:pt>
                <c:pt idx="256">
                  <c:v>28626.5</c:v>
                </c:pt>
                <c:pt idx="257">
                  <c:v>28657.0</c:v>
                </c:pt>
                <c:pt idx="258">
                  <c:v>28687.5</c:v>
                </c:pt>
                <c:pt idx="259">
                  <c:v>28718.5</c:v>
                </c:pt>
                <c:pt idx="260">
                  <c:v>28749.0</c:v>
                </c:pt>
                <c:pt idx="261">
                  <c:v>28779.5</c:v>
                </c:pt>
                <c:pt idx="262">
                  <c:v>28810.0</c:v>
                </c:pt>
                <c:pt idx="263">
                  <c:v>28840.5</c:v>
                </c:pt>
                <c:pt idx="264">
                  <c:v>28871.5</c:v>
                </c:pt>
                <c:pt idx="265">
                  <c:v>28901.0</c:v>
                </c:pt>
                <c:pt idx="266">
                  <c:v>28930.5</c:v>
                </c:pt>
                <c:pt idx="267">
                  <c:v>28961.0</c:v>
                </c:pt>
                <c:pt idx="268">
                  <c:v>28991.5</c:v>
                </c:pt>
                <c:pt idx="269">
                  <c:v>29022.0</c:v>
                </c:pt>
                <c:pt idx="270">
                  <c:v>29052.5</c:v>
                </c:pt>
                <c:pt idx="271">
                  <c:v>29083.5</c:v>
                </c:pt>
                <c:pt idx="272">
                  <c:v>29114.0</c:v>
                </c:pt>
                <c:pt idx="273">
                  <c:v>29144.5</c:v>
                </c:pt>
                <c:pt idx="274">
                  <c:v>29175.0</c:v>
                </c:pt>
                <c:pt idx="275">
                  <c:v>29205.5</c:v>
                </c:pt>
                <c:pt idx="276">
                  <c:v>29236.5</c:v>
                </c:pt>
                <c:pt idx="277">
                  <c:v>29266.5</c:v>
                </c:pt>
                <c:pt idx="278">
                  <c:v>29296.5</c:v>
                </c:pt>
                <c:pt idx="279">
                  <c:v>29327.0</c:v>
                </c:pt>
                <c:pt idx="280">
                  <c:v>29357.5</c:v>
                </c:pt>
                <c:pt idx="281">
                  <c:v>29388.0</c:v>
                </c:pt>
                <c:pt idx="282">
                  <c:v>29418.5</c:v>
                </c:pt>
                <c:pt idx="283">
                  <c:v>29449.5</c:v>
                </c:pt>
                <c:pt idx="284">
                  <c:v>29480.0</c:v>
                </c:pt>
                <c:pt idx="285">
                  <c:v>29510.5</c:v>
                </c:pt>
                <c:pt idx="286">
                  <c:v>29541.0</c:v>
                </c:pt>
                <c:pt idx="287">
                  <c:v>29571.5</c:v>
                </c:pt>
                <c:pt idx="288">
                  <c:v>29602.5</c:v>
                </c:pt>
                <c:pt idx="289">
                  <c:v>29632.0</c:v>
                </c:pt>
                <c:pt idx="290">
                  <c:v>29661.5</c:v>
                </c:pt>
                <c:pt idx="291">
                  <c:v>29692.0</c:v>
                </c:pt>
                <c:pt idx="292">
                  <c:v>29722.5</c:v>
                </c:pt>
                <c:pt idx="293">
                  <c:v>29753.0</c:v>
                </c:pt>
                <c:pt idx="294">
                  <c:v>29783.5</c:v>
                </c:pt>
                <c:pt idx="295">
                  <c:v>29814.5</c:v>
                </c:pt>
                <c:pt idx="296">
                  <c:v>29845.0</c:v>
                </c:pt>
                <c:pt idx="297">
                  <c:v>29875.5</c:v>
                </c:pt>
                <c:pt idx="298">
                  <c:v>29906.0</c:v>
                </c:pt>
                <c:pt idx="299">
                  <c:v>29936.5</c:v>
                </c:pt>
                <c:pt idx="300">
                  <c:v>29967.5</c:v>
                </c:pt>
                <c:pt idx="301">
                  <c:v>29997.0</c:v>
                </c:pt>
                <c:pt idx="302">
                  <c:v>30026.5</c:v>
                </c:pt>
                <c:pt idx="303">
                  <c:v>30057.0</c:v>
                </c:pt>
                <c:pt idx="304">
                  <c:v>30087.5</c:v>
                </c:pt>
                <c:pt idx="305">
                  <c:v>30118.0</c:v>
                </c:pt>
                <c:pt idx="306">
                  <c:v>30148.5</c:v>
                </c:pt>
                <c:pt idx="307">
                  <c:v>30179.5</c:v>
                </c:pt>
                <c:pt idx="308">
                  <c:v>30210.0</c:v>
                </c:pt>
                <c:pt idx="309">
                  <c:v>30240.5</c:v>
                </c:pt>
                <c:pt idx="310">
                  <c:v>30271.0</c:v>
                </c:pt>
                <c:pt idx="311">
                  <c:v>30301.5</c:v>
                </c:pt>
                <c:pt idx="312">
                  <c:v>30332.5</c:v>
                </c:pt>
                <c:pt idx="313">
                  <c:v>30362.0</c:v>
                </c:pt>
                <c:pt idx="314">
                  <c:v>30391.5</c:v>
                </c:pt>
                <c:pt idx="315">
                  <c:v>30422.0</c:v>
                </c:pt>
                <c:pt idx="316">
                  <c:v>30452.5</c:v>
                </c:pt>
                <c:pt idx="317">
                  <c:v>30483.0</c:v>
                </c:pt>
                <c:pt idx="318">
                  <c:v>30513.5</c:v>
                </c:pt>
                <c:pt idx="319">
                  <c:v>30544.5</c:v>
                </c:pt>
                <c:pt idx="320">
                  <c:v>30575.0</c:v>
                </c:pt>
                <c:pt idx="321">
                  <c:v>30605.5</c:v>
                </c:pt>
                <c:pt idx="322">
                  <c:v>30636.0</c:v>
                </c:pt>
                <c:pt idx="323">
                  <c:v>30666.5</c:v>
                </c:pt>
                <c:pt idx="324">
                  <c:v>30697.5</c:v>
                </c:pt>
                <c:pt idx="325">
                  <c:v>30727.5</c:v>
                </c:pt>
                <c:pt idx="326">
                  <c:v>30757.5</c:v>
                </c:pt>
                <c:pt idx="327">
                  <c:v>30788.0</c:v>
                </c:pt>
                <c:pt idx="328">
                  <c:v>30818.5</c:v>
                </c:pt>
                <c:pt idx="329">
                  <c:v>30849.0</c:v>
                </c:pt>
                <c:pt idx="330">
                  <c:v>30879.5</c:v>
                </c:pt>
                <c:pt idx="331">
                  <c:v>30910.5</c:v>
                </c:pt>
                <c:pt idx="332">
                  <c:v>30941.0</c:v>
                </c:pt>
                <c:pt idx="333">
                  <c:v>30971.5</c:v>
                </c:pt>
                <c:pt idx="334">
                  <c:v>31002.0</c:v>
                </c:pt>
                <c:pt idx="335">
                  <c:v>31032.5</c:v>
                </c:pt>
                <c:pt idx="336">
                  <c:v>31063.5</c:v>
                </c:pt>
                <c:pt idx="337">
                  <c:v>31093.0</c:v>
                </c:pt>
                <c:pt idx="338">
                  <c:v>31122.5</c:v>
                </c:pt>
                <c:pt idx="339">
                  <c:v>31153.0</c:v>
                </c:pt>
                <c:pt idx="340">
                  <c:v>31183.5</c:v>
                </c:pt>
                <c:pt idx="341">
                  <c:v>31214.0</c:v>
                </c:pt>
                <c:pt idx="342">
                  <c:v>31244.5</c:v>
                </c:pt>
                <c:pt idx="343">
                  <c:v>31275.5</c:v>
                </c:pt>
                <c:pt idx="344">
                  <c:v>31306.0</c:v>
                </c:pt>
                <c:pt idx="345">
                  <c:v>31336.5</c:v>
                </c:pt>
                <c:pt idx="346">
                  <c:v>31367.0</c:v>
                </c:pt>
                <c:pt idx="347">
                  <c:v>31397.5</c:v>
                </c:pt>
                <c:pt idx="348">
                  <c:v>31428.5</c:v>
                </c:pt>
                <c:pt idx="349">
                  <c:v>31458.0</c:v>
                </c:pt>
                <c:pt idx="350">
                  <c:v>31487.5</c:v>
                </c:pt>
                <c:pt idx="351">
                  <c:v>31518.0</c:v>
                </c:pt>
                <c:pt idx="352">
                  <c:v>31548.5</c:v>
                </c:pt>
                <c:pt idx="353">
                  <c:v>31579.0</c:v>
                </c:pt>
                <c:pt idx="354">
                  <c:v>31609.5</c:v>
                </c:pt>
                <c:pt idx="355">
                  <c:v>31640.5</c:v>
                </c:pt>
                <c:pt idx="356">
                  <c:v>31671.0</c:v>
                </c:pt>
                <c:pt idx="357">
                  <c:v>31701.5</c:v>
                </c:pt>
                <c:pt idx="358">
                  <c:v>31732.0</c:v>
                </c:pt>
                <c:pt idx="359">
                  <c:v>31762.5</c:v>
                </c:pt>
                <c:pt idx="360">
                  <c:v>31793.5</c:v>
                </c:pt>
                <c:pt idx="361">
                  <c:v>31823.0</c:v>
                </c:pt>
                <c:pt idx="362">
                  <c:v>31852.5</c:v>
                </c:pt>
                <c:pt idx="363">
                  <c:v>31883.0</c:v>
                </c:pt>
                <c:pt idx="364">
                  <c:v>31913.5</c:v>
                </c:pt>
                <c:pt idx="365">
                  <c:v>31944.0</c:v>
                </c:pt>
                <c:pt idx="366">
                  <c:v>31974.5</c:v>
                </c:pt>
                <c:pt idx="367">
                  <c:v>32005.5</c:v>
                </c:pt>
                <c:pt idx="368">
                  <c:v>32036.0</c:v>
                </c:pt>
                <c:pt idx="369">
                  <c:v>32066.5</c:v>
                </c:pt>
                <c:pt idx="370">
                  <c:v>32097.0</c:v>
                </c:pt>
                <c:pt idx="371">
                  <c:v>32127.5</c:v>
                </c:pt>
                <c:pt idx="372">
                  <c:v>32158.5</c:v>
                </c:pt>
                <c:pt idx="373">
                  <c:v>32188.5</c:v>
                </c:pt>
                <c:pt idx="374">
                  <c:v>32218.5</c:v>
                </c:pt>
                <c:pt idx="375">
                  <c:v>32249.0</c:v>
                </c:pt>
                <c:pt idx="376">
                  <c:v>32279.5</c:v>
                </c:pt>
                <c:pt idx="377">
                  <c:v>32310.0</c:v>
                </c:pt>
                <c:pt idx="378">
                  <c:v>32340.5</c:v>
                </c:pt>
                <c:pt idx="379">
                  <c:v>32371.5</c:v>
                </c:pt>
                <c:pt idx="380">
                  <c:v>32402.0</c:v>
                </c:pt>
                <c:pt idx="381">
                  <c:v>32432.5</c:v>
                </c:pt>
                <c:pt idx="382">
                  <c:v>32463.0</c:v>
                </c:pt>
                <c:pt idx="383">
                  <c:v>32493.5</c:v>
                </c:pt>
                <c:pt idx="384">
                  <c:v>32524.5</c:v>
                </c:pt>
                <c:pt idx="385">
                  <c:v>32554.0</c:v>
                </c:pt>
                <c:pt idx="386">
                  <c:v>32583.5</c:v>
                </c:pt>
                <c:pt idx="387">
                  <c:v>32614.0</c:v>
                </c:pt>
                <c:pt idx="388">
                  <c:v>32644.5</c:v>
                </c:pt>
                <c:pt idx="389">
                  <c:v>32675.0</c:v>
                </c:pt>
                <c:pt idx="390">
                  <c:v>32705.5</c:v>
                </c:pt>
                <c:pt idx="391">
                  <c:v>32736.5</c:v>
                </c:pt>
                <c:pt idx="392">
                  <c:v>32767.0</c:v>
                </c:pt>
                <c:pt idx="393">
                  <c:v>32797.5</c:v>
                </c:pt>
                <c:pt idx="394">
                  <c:v>32828.0</c:v>
                </c:pt>
                <c:pt idx="395">
                  <c:v>32858.5</c:v>
                </c:pt>
                <c:pt idx="396">
                  <c:v>32889.5</c:v>
                </c:pt>
                <c:pt idx="397">
                  <c:v>32919.0</c:v>
                </c:pt>
                <c:pt idx="398">
                  <c:v>32948.5</c:v>
                </c:pt>
                <c:pt idx="399">
                  <c:v>32979.0</c:v>
                </c:pt>
                <c:pt idx="400">
                  <c:v>33009.5</c:v>
                </c:pt>
                <c:pt idx="401">
                  <c:v>33040.0</c:v>
                </c:pt>
                <c:pt idx="402">
                  <c:v>33070.5</c:v>
                </c:pt>
                <c:pt idx="403">
                  <c:v>33101.5</c:v>
                </c:pt>
                <c:pt idx="404">
                  <c:v>33132.0</c:v>
                </c:pt>
                <c:pt idx="405">
                  <c:v>33162.5</c:v>
                </c:pt>
                <c:pt idx="406">
                  <c:v>33193.0</c:v>
                </c:pt>
                <c:pt idx="407">
                  <c:v>33223.5</c:v>
                </c:pt>
                <c:pt idx="408">
                  <c:v>33254.5</c:v>
                </c:pt>
                <c:pt idx="409">
                  <c:v>33284.0</c:v>
                </c:pt>
                <c:pt idx="410">
                  <c:v>33313.5</c:v>
                </c:pt>
                <c:pt idx="411">
                  <c:v>33344.0</c:v>
                </c:pt>
                <c:pt idx="412">
                  <c:v>33374.5</c:v>
                </c:pt>
                <c:pt idx="413">
                  <c:v>33405.0</c:v>
                </c:pt>
                <c:pt idx="414">
                  <c:v>33435.5</c:v>
                </c:pt>
                <c:pt idx="415">
                  <c:v>33466.5</c:v>
                </c:pt>
                <c:pt idx="416">
                  <c:v>33497.0</c:v>
                </c:pt>
                <c:pt idx="417">
                  <c:v>33527.5</c:v>
                </c:pt>
                <c:pt idx="418">
                  <c:v>33558.0</c:v>
                </c:pt>
                <c:pt idx="419">
                  <c:v>33588.5</c:v>
                </c:pt>
                <c:pt idx="420">
                  <c:v>33619.5</c:v>
                </c:pt>
                <c:pt idx="421">
                  <c:v>33649.5</c:v>
                </c:pt>
                <c:pt idx="422">
                  <c:v>33679.5</c:v>
                </c:pt>
                <c:pt idx="423">
                  <c:v>33710.0</c:v>
                </c:pt>
                <c:pt idx="424">
                  <c:v>33740.5</c:v>
                </c:pt>
                <c:pt idx="425">
                  <c:v>33771.0</c:v>
                </c:pt>
                <c:pt idx="426">
                  <c:v>33801.5</c:v>
                </c:pt>
                <c:pt idx="427">
                  <c:v>33832.5</c:v>
                </c:pt>
                <c:pt idx="428">
                  <c:v>33863.0</c:v>
                </c:pt>
                <c:pt idx="429">
                  <c:v>33893.5</c:v>
                </c:pt>
                <c:pt idx="430">
                  <c:v>33924.0</c:v>
                </c:pt>
                <c:pt idx="431">
                  <c:v>33954.5</c:v>
                </c:pt>
                <c:pt idx="432">
                  <c:v>33985.5</c:v>
                </c:pt>
                <c:pt idx="433">
                  <c:v>34015.0</c:v>
                </c:pt>
                <c:pt idx="434">
                  <c:v>34044.5</c:v>
                </c:pt>
                <c:pt idx="435">
                  <c:v>34075.0</c:v>
                </c:pt>
                <c:pt idx="436">
                  <c:v>34105.5</c:v>
                </c:pt>
                <c:pt idx="437">
                  <c:v>34136.0</c:v>
                </c:pt>
                <c:pt idx="438">
                  <c:v>34166.5</c:v>
                </c:pt>
                <c:pt idx="439">
                  <c:v>34197.5</c:v>
                </c:pt>
                <c:pt idx="440">
                  <c:v>34228.0</c:v>
                </c:pt>
                <c:pt idx="441">
                  <c:v>34258.5</c:v>
                </c:pt>
                <c:pt idx="442">
                  <c:v>34289.0</c:v>
                </c:pt>
                <c:pt idx="443">
                  <c:v>34319.5</c:v>
                </c:pt>
                <c:pt idx="444">
                  <c:v>34350.5</c:v>
                </c:pt>
                <c:pt idx="445">
                  <c:v>34380.0</c:v>
                </c:pt>
                <c:pt idx="446">
                  <c:v>34409.5</c:v>
                </c:pt>
                <c:pt idx="447">
                  <c:v>34440.0</c:v>
                </c:pt>
                <c:pt idx="448">
                  <c:v>34470.5</c:v>
                </c:pt>
                <c:pt idx="449">
                  <c:v>34501.0</c:v>
                </c:pt>
                <c:pt idx="450">
                  <c:v>34531.5</c:v>
                </c:pt>
                <c:pt idx="451">
                  <c:v>34562.5</c:v>
                </c:pt>
                <c:pt idx="452">
                  <c:v>34593.0</c:v>
                </c:pt>
                <c:pt idx="453">
                  <c:v>34623.5</c:v>
                </c:pt>
                <c:pt idx="454">
                  <c:v>34654.0</c:v>
                </c:pt>
                <c:pt idx="455">
                  <c:v>34684.5</c:v>
                </c:pt>
                <c:pt idx="456">
                  <c:v>34715.5</c:v>
                </c:pt>
                <c:pt idx="457">
                  <c:v>34745.0</c:v>
                </c:pt>
                <c:pt idx="458">
                  <c:v>34774.5</c:v>
                </c:pt>
                <c:pt idx="459">
                  <c:v>34805.0</c:v>
                </c:pt>
                <c:pt idx="460">
                  <c:v>34835.5</c:v>
                </c:pt>
                <c:pt idx="461">
                  <c:v>34866.0</c:v>
                </c:pt>
                <c:pt idx="462">
                  <c:v>34896.5</c:v>
                </c:pt>
                <c:pt idx="463">
                  <c:v>34927.5</c:v>
                </c:pt>
                <c:pt idx="464">
                  <c:v>34958.0</c:v>
                </c:pt>
                <c:pt idx="465">
                  <c:v>34988.5</c:v>
                </c:pt>
                <c:pt idx="466">
                  <c:v>35019.0</c:v>
                </c:pt>
                <c:pt idx="467">
                  <c:v>35049.5</c:v>
                </c:pt>
                <c:pt idx="468">
                  <c:v>35080.5</c:v>
                </c:pt>
                <c:pt idx="469">
                  <c:v>35110.5</c:v>
                </c:pt>
                <c:pt idx="470">
                  <c:v>35140.5</c:v>
                </c:pt>
                <c:pt idx="471">
                  <c:v>35171.0</c:v>
                </c:pt>
                <c:pt idx="472">
                  <c:v>35201.5</c:v>
                </c:pt>
                <c:pt idx="473">
                  <c:v>35232.0</c:v>
                </c:pt>
                <c:pt idx="474">
                  <c:v>35262.5</c:v>
                </c:pt>
                <c:pt idx="475">
                  <c:v>35293.5</c:v>
                </c:pt>
                <c:pt idx="476">
                  <c:v>35324.0</c:v>
                </c:pt>
                <c:pt idx="477">
                  <c:v>35354.5</c:v>
                </c:pt>
                <c:pt idx="478">
                  <c:v>35385.0</c:v>
                </c:pt>
                <c:pt idx="479">
                  <c:v>35415.5</c:v>
                </c:pt>
                <c:pt idx="480">
                  <c:v>35446.5</c:v>
                </c:pt>
                <c:pt idx="481">
                  <c:v>35476.0</c:v>
                </c:pt>
                <c:pt idx="482">
                  <c:v>35505.5</c:v>
                </c:pt>
                <c:pt idx="483">
                  <c:v>35536.0</c:v>
                </c:pt>
                <c:pt idx="484">
                  <c:v>35566.5</c:v>
                </c:pt>
                <c:pt idx="485">
                  <c:v>35597.0</c:v>
                </c:pt>
                <c:pt idx="486">
                  <c:v>35627.5</c:v>
                </c:pt>
                <c:pt idx="487">
                  <c:v>35658.5</c:v>
                </c:pt>
                <c:pt idx="488">
                  <c:v>35689.0</c:v>
                </c:pt>
                <c:pt idx="489">
                  <c:v>35719.5</c:v>
                </c:pt>
                <c:pt idx="490">
                  <c:v>35750.0</c:v>
                </c:pt>
                <c:pt idx="491">
                  <c:v>35780.5</c:v>
                </c:pt>
                <c:pt idx="492">
                  <c:v>35811.5</c:v>
                </c:pt>
                <c:pt idx="493">
                  <c:v>35841.0</c:v>
                </c:pt>
                <c:pt idx="494">
                  <c:v>35870.5</c:v>
                </c:pt>
                <c:pt idx="495">
                  <c:v>35901.0</c:v>
                </c:pt>
                <c:pt idx="496">
                  <c:v>35931.5</c:v>
                </c:pt>
                <c:pt idx="497">
                  <c:v>35962.0</c:v>
                </c:pt>
                <c:pt idx="498">
                  <c:v>35992.5</c:v>
                </c:pt>
                <c:pt idx="499">
                  <c:v>36023.5</c:v>
                </c:pt>
                <c:pt idx="500">
                  <c:v>36054.0</c:v>
                </c:pt>
                <c:pt idx="501">
                  <c:v>36084.5</c:v>
                </c:pt>
                <c:pt idx="502">
                  <c:v>36115.0</c:v>
                </c:pt>
                <c:pt idx="503">
                  <c:v>36145.5</c:v>
                </c:pt>
                <c:pt idx="504">
                  <c:v>36176.5</c:v>
                </c:pt>
                <c:pt idx="505">
                  <c:v>36206.0</c:v>
                </c:pt>
                <c:pt idx="506">
                  <c:v>36235.5</c:v>
                </c:pt>
                <c:pt idx="507">
                  <c:v>36266.0</c:v>
                </c:pt>
                <c:pt idx="508">
                  <c:v>36296.5</c:v>
                </c:pt>
                <c:pt idx="509">
                  <c:v>36327.0</c:v>
                </c:pt>
                <c:pt idx="510">
                  <c:v>36357.5</c:v>
                </c:pt>
                <c:pt idx="511">
                  <c:v>36388.5</c:v>
                </c:pt>
                <c:pt idx="512">
                  <c:v>36419.0</c:v>
                </c:pt>
                <c:pt idx="513">
                  <c:v>36449.5</c:v>
                </c:pt>
                <c:pt idx="514">
                  <c:v>36480.0</c:v>
                </c:pt>
                <c:pt idx="515">
                  <c:v>36510.5</c:v>
                </c:pt>
                <c:pt idx="516">
                  <c:v>36541.5</c:v>
                </c:pt>
                <c:pt idx="517">
                  <c:v>36571.5</c:v>
                </c:pt>
                <c:pt idx="518">
                  <c:v>36601.5</c:v>
                </c:pt>
                <c:pt idx="519">
                  <c:v>36632.0</c:v>
                </c:pt>
                <c:pt idx="520">
                  <c:v>36662.5</c:v>
                </c:pt>
                <c:pt idx="521">
                  <c:v>36693.0</c:v>
                </c:pt>
                <c:pt idx="522">
                  <c:v>36723.5</c:v>
                </c:pt>
                <c:pt idx="523">
                  <c:v>36754.5</c:v>
                </c:pt>
                <c:pt idx="524">
                  <c:v>36785.0</c:v>
                </c:pt>
                <c:pt idx="525">
                  <c:v>36815.5</c:v>
                </c:pt>
                <c:pt idx="526">
                  <c:v>36846.0</c:v>
                </c:pt>
                <c:pt idx="527">
                  <c:v>36876.5</c:v>
                </c:pt>
                <c:pt idx="528">
                  <c:v>36907.5</c:v>
                </c:pt>
                <c:pt idx="529">
                  <c:v>36937.0</c:v>
                </c:pt>
                <c:pt idx="530">
                  <c:v>36966.5</c:v>
                </c:pt>
                <c:pt idx="531">
                  <c:v>36997.0</c:v>
                </c:pt>
                <c:pt idx="532">
                  <c:v>37027.5</c:v>
                </c:pt>
                <c:pt idx="533">
                  <c:v>37058.0</c:v>
                </c:pt>
                <c:pt idx="534">
                  <c:v>37088.5</c:v>
                </c:pt>
                <c:pt idx="535">
                  <c:v>37119.5</c:v>
                </c:pt>
                <c:pt idx="536">
                  <c:v>37150.0</c:v>
                </c:pt>
                <c:pt idx="537">
                  <c:v>37180.5</c:v>
                </c:pt>
                <c:pt idx="538">
                  <c:v>37211.0</c:v>
                </c:pt>
                <c:pt idx="539">
                  <c:v>37241.5</c:v>
                </c:pt>
                <c:pt idx="540">
                  <c:v>37272.5</c:v>
                </c:pt>
                <c:pt idx="541">
                  <c:v>37302.0</c:v>
                </c:pt>
                <c:pt idx="542">
                  <c:v>37331.5</c:v>
                </c:pt>
                <c:pt idx="543">
                  <c:v>37362.0</c:v>
                </c:pt>
                <c:pt idx="544">
                  <c:v>37392.5</c:v>
                </c:pt>
                <c:pt idx="545">
                  <c:v>37423.0</c:v>
                </c:pt>
                <c:pt idx="546">
                  <c:v>37453.5</c:v>
                </c:pt>
                <c:pt idx="547">
                  <c:v>37484.5</c:v>
                </c:pt>
                <c:pt idx="548">
                  <c:v>37515.0</c:v>
                </c:pt>
                <c:pt idx="549">
                  <c:v>37545.5</c:v>
                </c:pt>
                <c:pt idx="550">
                  <c:v>37576.0</c:v>
                </c:pt>
                <c:pt idx="551">
                  <c:v>37606.5</c:v>
                </c:pt>
                <c:pt idx="552">
                  <c:v>37637.5</c:v>
                </c:pt>
                <c:pt idx="553">
                  <c:v>37667.0</c:v>
                </c:pt>
                <c:pt idx="554">
                  <c:v>37696.5</c:v>
                </c:pt>
                <c:pt idx="555">
                  <c:v>37727.0</c:v>
                </c:pt>
                <c:pt idx="556">
                  <c:v>37757.5</c:v>
                </c:pt>
                <c:pt idx="557">
                  <c:v>37788.0</c:v>
                </c:pt>
                <c:pt idx="558">
                  <c:v>37818.5</c:v>
                </c:pt>
                <c:pt idx="559">
                  <c:v>37849.5</c:v>
                </c:pt>
                <c:pt idx="560">
                  <c:v>37880.0</c:v>
                </c:pt>
                <c:pt idx="561">
                  <c:v>37910.5</c:v>
                </c:pt>
                <c:pt idx="562">
                  <c:v>37941.0</c:v>
                </c:pt>
                <c:pt idx="563">
                  <c:v>37971.5</c:v>
                </c:pt>
                <c:pt idx="564">
                  <c:v>38002.5</c:v>
                </c:pt>
                <c:pt idx="565">
                  <c:v>38032.5</c:v>
                </c:pt>
                <c:pt idx="566">
                  <c:v>38062.5</c:v>
                </c:pt>
                <c:pt idx="567">
                  <c:v>38093.0</c:v>
                </c:pt>
                <c:pt idx="568">
                  <c:v>38123.5</c:v>
                </c:pt>
                <c:pt idx="569">
                  <c:v>38154.0</c:v>
                </c:pt>
                <c:pt idx="570">
                  <c:v>38184.5</c:v>
                </c:pt>
                <c:pt idx="571">
                  <c:v>38215.5</c:v>
                </c:pt>
                <c:pt idx="572">
                  <c:v>38246.0</c:v>
                </c:pt>
                <c:pt idx="573">
                  <c:v>38276.5</c:v>
                </c:pt>
                <c:pt idx="574">
                  <c:v>38307.0</c:v>
                </c:pt>
                <c:pt idx="575">
                  <c:v>38337.5</c:v>
                </c:pt>
                <c:pt idx="576">
                  <c:v>38368.5</c:v>
                </c:pt>
                <c:pt idx="577">
                  <c:v>38398.0</c:v>
                </c:pt>
                <c:pt idx="578">
                  <c:v>38427.5</c:v>
                </c:pt>
                <c:pt idx="579">
                  <c:v>38458.0</c:v>
                </c:pt>
                <c:pt idx="580">
                  <c:v>38488.5</c:v>
                </c:pt>
                <c:pt idx="581">
                  <c:v>38519.0</c:v>
                </c:pt>
                <c:pt idx="582">
                  <c:v>38549.5</c:v>
                </c:pt>
                <c:pt idx="583">
                  <c:v>38580.5</c:v>
                </c:pt>
                <c:pt idx="584">
                  <c:v>38611.0</c:v>
                </c:pt>
                <c:pt idx="585">
                  <c:v>38641.5</c:v>
                </c:pt>
                <c:pt idx="586">
                  <c:v>38672.0</c:v>
                </c:pt>
                <c:pt idx="587">
                  <c:v>38702.5</c:v>
                </c:pt>
                <c:pt idx="588">
                  <c:v>38733.5</c:v>
                </c:pt>
                <c:pt idx="589">
                  <c:v>38763.0</c:v>
                </c:pt>
                <c:pt idx="590">
                  <c:v>38792.5</c:v>
                </c:pt>
                <c:pt idx="591">
                  <c:v>38823.0</c:v>
                </c:pt>
                <c:pt idx="592">
                  <c:v>38853.5</c:v>
                </c:pt>
                <c:pt idx="593">
                  <c:v>38884.0</c:v>
                </c:pt>
                <c:pt idx="594">
                  <c:v>38914.5</c:v>
                </c:pt>
                <c:pt idx="595">
                  <c:v>38945.5</c:v>
                </c:pt>
                <c:pt idx="596">
                  <c:v>38976.0</c:v>
                </c:pt>
                <c:pt idx="597">
                  <c:v>39006.5</c:v>
                </c:pt>
                <c:pt idx="598">
                  <c:v>39037.0</c:v>
                </c:pt>
                <c:pt idx="599">
                  <c:v>39067.5</c:v>
                </c:pt>
                <c:pt idx="600">
                  <c:v>39098.5</c:v>
                </c:pt>
                <c:pt idx="601">
                  <c:v>39128.0</c:v>
                </c:pt>
                <c:pt idx="602">
                  <c:v>39157.5</c:v>
                </c:pt>
                <c:pt idx="603">
                  <c:v>39188.0</c:v>
                </c:pt>
                <c:pt idx="604">
                  <c:v>39218.5</c:v>
                </c:pt>
                <c:pt idx="605">
                  <c:v>39249.0</c:v>
                </c:pt>
                <c:pt idx="606">
                  <c:v>39279.5</c:v>
                </c:pt>
                <c:pt idx="607">
                  <c:v>39310.5</c:v>
                </c:pt>
                <c:pt idx="608">
                  <c:v>39341.0</c:v>
                </c:pt>
                <c:pt idx="609">
                  <c:v>39371.5</c:v>
                </c:pt>
                <c:pt idx="610">
                  <c:v>39402.0</c:v>
                </c:pt>
                <c:pt idx="611">
                  <c:v>39432.5</c:v>
                </c:pt>
                <c:pt idx="612">
                  <c:v>39463.5</c:v>
                </c:pt>
                <c:pt idx="613">
                  <c:v>39493.5</c:v>
                </c:pt>
                <c:pt idx="614">
                  <c:v>39523.5</c:v>
                </c:pt>
                <c:pt idx="615">
                  <c:v>39554.0</c:v>
                </c:pt>
                <c:pt idx="616">
                  <c:v>39584.5</c:v>
                </c:pt>
                <c:pt idx="617">
                  <c:v>39615.0</c:v>
                </c:pt>
                <c:pt idx="618">
                  <c:v>39645.5</c:v>
                </c:pt>
                <c:pt idx="619">
                  <c:v>39676.5</c:v>
                </c:pt>
                <c:pt idx="620">
                  <c:v>39707.0</c:v>
                </c:pt>
                <c:pt idx="621">
                  <c:v>39737.5</c:v>
                </c:pt>
                <c:pt idx="622">
                  <c:v>39768.0</c:v>
                </c:pt>
                <c:pt idx="623">
                  <c:v>39798.5</c:v>
                </c:pt>
                <c:pt idx="624">
                  <c:v>39829.5</c:v>
                </c:pt>
                <c:pt idx="625">
                  <c:v>39859.0</c:v>
                </c:pt>
                <c:pt idx="626">
                  <c:v>39888.5</c:v>
                </c:pt>
                <c:pt idx="627">
                  <c:v>39919.0</c:v>
                </c:pt>
                <c:pt idx="628">
                  <c:v>39949.5</c:v>
                </c:pt>
                <c:pt idx="629">
                  <c:v>39980.0</c:v>
                </c:pt>
                <c:pt idx="630">
                  <c:v>40010.5</c:v>
                </c:pt>
                <c:pt idx="631">
                  <c:v>40041.5</c:v>
                </c:pt>
                <c:pt idx="632">
                  <c:v>40072.0</c:v>
                </c:pt>
                <c:pt idx="633">
                  <c:v>40102.5</c:v>
                </c:pt>
                <c:pt idx="634">
                  <c:v>40125.0</c:v>
                </c:pt>
                <c:pt idx="636">
                  <c:v>40163.5</c:v>
                </c:pt>
                <c:pt idx="637">
                  <c:v>40194.5</c:v>
                </c:pt>
                <c:pt idx="638">
                  <c:v>40224.0</c:v>
                </c:pt>
                <c:pt idx="639">
                  <c:v>40253.5</c:v>
                </c:pt>
                <c:pt idx="640">
                  <c:v>40284.0</c:v>
                </c:pt>
                <c:pt idx="641">
                  <c:v>40314.5</c:v>
                </c:pt>
                <c:pt idx="642">
                  <c:v>40345.00000000001</c:v>
                </c:pt>
                <c:pt idx="643">
                  <c:v>40375.50000000001</c:v>
                </c:pt>
              </c:numCache>
            </c:numRef>
          </c:xVal>
          <c:yVal>
            <c:numRef>
              <c:f>'Thule NM Data-CoPlot Data'!$B$8:$B$651</c:f>
              <c:numCache>
                <c:formatCode>General</c:formatCode>
                <c:ptCount val="644"/>
                <c:pt idx="7">
                  <c:v>4001.0</c:v>
                </c:pt>
                <c:pt idx="8">
                  <c:v>3809.0</c:v>
                </c:pt>
                <c:pt idx="9">
                  <c:v>3855.0</c:v>
                </c:pt>
                <c:pt idx="10">
                  <c:v>3838.0</c:v>
                </c:pt>
                <c:pt idx="11">
                  <c:v>3751.0</c:v>
                </c:pt>
                <c:pt idx="12">
                  <c:v>3762.0</c:v>
                </c:pt>
                <c:pt idx="13">
                  <c:v>3800.0</c:v>
                </c:pt>
                <c:pt idx="14">
                  <c:v>3714.0</c:v>
                </c:pt>
                <c:pt idx="15">
                  <c:v>3718.0</c:v>
                </c:pt>
                <c:pt idx="16">
                  <c:v>3782.0</c:v>
                </c:pt>
                <c:pt idx="17">
                  <c:v>3882.0</c:v>
                </c:pt>
                <c:pt idx="18">
                  <c:v>3800.0</c:v>
                </c:pt>
                <c:pt idx="19">
                  <c:v>3837.0</c:v>
                </c:pt>
                <c:pt idx="20">
                  <c:v>3857.0</c:v>
                </c:pt>
                <c:pt idx="21">
                  <c:v>3827.0</c:v>
                </c:pt>
                <c:pt idx="22">
                  <c:v>3909.0</c:v>
                </c:pt>
                <c:pt idx="23">
                  <c:v>3859.0</c:v>
                </c:pt>
                <c:pt idx="24">
                  <c:v>3890.0</c:v>
                </c:pt>
                <c:pt idx="25">
                  <c:v>3844.0</c:v>
                </c:pt>
                <c:pt idx="26">
                  <c:v>3922.0</c:v>
                </c:pt>
                <c:pt idx="27">
                  <c:v>3945.0</c:v>
                </c:pt>
                <c:pt idx="28">
                  <c:v>3858.0</c:v>
                </c:pt>
                <c:pt idx="29">
                  <c:v>3939.0</c:v>
                </c:pt>
                <c:pt idx="30">
                  <c:v>3690.0</c:v>
                </c:pt>
                <c:pt idx="31">
                  <c:v>3749.0</c:v>
                </c:pt>
                <c:pt idx="32">
                  <c:v>3809.0</c:v>
                </c:pt>
                <c:pt idx="33">
                  <c:v>3910.0</c:v>
                </c:pt>
                <c:pt idx="34">
                  <c:v>3905.0</c:v>
                </c:pt>
                <c:pt idx="35">
                  <c:v>3877.0</c:v>
                </c:pt>
                <c:pt idx="36">
                  <c:v>3835.0</c:v>
                </c:pt>
                <c:pt idx="37">
                  <c:v>3882.0</c:v>
                </c:pt>
                <c:pt idx="38">
                  <c:v>3941.0</c:v>
                </c:pt>
                <c:pt idx="39">
                  <c:v>3829.0</c:v>
                </c:pt>
                <c:pt idx="40">
                  <c:v>3788.0</c:v>
                </c:pt>
                <c:pt idx="41">
                  <c:v>3896.0</c:v>
                </c:pt>
                <c:pt idx="42">
                  <c:v>3930.0</c:v>
                </c:pt>
                <c:pt idx="43">
                  <c:v>3995.0</c:v>
                </c:pt>
                <c:pt idx="44">
                  <c:v>3958.0</c:v>
                </c:pt>
                <c:pt idx="45">
                  <c:v>3952.0</c:v>
                </c:pt>
                <c:pt idx="46">
                  <c:v>3948.0</c:v>
                </c:pt>
                <c:pt idx="47">
                  <c:v>3976.0</c:v>
                </c:pt>
                <c:pt idx="48">
                  <c:v>4064.0</c:v>
                </c:pt>
                <c:pt idx="49">
                  <c:v>4082.0</c:v>
                </c:pt>
                <c:pt idx="50">
                  <c:v>4063.0</c:v>
                </c:pt>
                <c:pt idx="51">
                  <c:v>4071.0</c:v>
                </c:pt>
                <c:pt idx="52">
                  <c:v>4112.0</c:v>
                </c:pt>
                <c:pt idx="53">
                  <c:v>4122.0</c:v>
                </c:pt>
                <c:pt idx="54">
                  <c:v>3993.0</c:v>
                </c:pt>
                <c:pt idx="55">
                  <c:v>4119.0</c:v>
                </c:pt>
                <c:pt idx="56">
                  <c:v>4173.0</c:v>
                </c:pt>
                <c:pt idx="57">
                  <c:v>4169.0</c:v>
                </c:pt>
                <c:pt idx="58">
                  <c:v>4257.0</c:v>
                </c:pt>
                <c:pt idx="59">
                  <c:v>4237.0</c:v>
                </c:pt>
                <c:pt idx="60">
                  <c:v>4277.0</c:v>
                </c:pt>
                <c:pt idx="61">
                  <c:v>4208.0</c:v>
                </c:pt>
                <c:pt idx="62">
                  <c:v>4212.0</c:v>
                </c:pt>
                <c:pt idx="63">
                  <c:v>4182.0</c:v>
                </c:pt>
                <c:pt idx="64">
                  <c:v>4190.0</c:v>
                </c:pt>
                <c:pt idx="65">
                  <c:v>4209.0</c:v>
                </c:pt>
                <c:pt idx="66">
                  <c:v>4203.0</c:v>
                </c:pt>
                <c:pt idx="67">
                  <c:v>4240.0</c:v>
                </c:pt>
                <c:pt idx="68">
                  <c:v>4226.0</c:v>
                </c:pt>
                <c:pt idx="69">
                  <c:v>4253.0</c:v>
                </c:pt>
                <c:pt idx="70">
                  <c:v>4243.0</c:v>
                </c:pt>
                <c:pt idx="71">
                  <c:v>4238.0</c:v>
                </c:pt>
                <c:pt idx="72">
                  <c:v>4283.0</c:v>
                </c:pt>
                <c:pt idx="73">
                  <c:v>4285.0</c:v>
                </c:pt>
                <c:pt idx="74">
                  <c:v>4289.0</c:v>
                </c:pt>
                <c:pt idx="75">
                  <c:v>4282.0</c:v>
                </c:pt>
                <c:pt idx="76">
                  <c:v>4237.0</c:v>
                </c:pt>
                <c:pt idx="77">
                  <c:v>4237.0</c:v>
                </c:pt>
                <c:pt idx="78">
                  <c:v>4266.0</c:v>
                </c:pt>
                <c:pt idx="79">
                  <c:v>4258.0</c:v>
                </c:pt>
                <c:pt idx="80">
                  <c:v>4256.0</c:v>
                </c:pt>
                <c:pt idx="81">
                  <c:v>4322.0</c:v>
                </c:pt>
                <c:pt idx="82">
                  <c:v>4299.0</c:v>
                </c:pt>
                <c:pt idx="83">
                  <c:v>4404.0</c:v>
                </c:pt>
                <c:pt idx="84">
                  <c:v>4380.0</c:v>
                </c:pt>
                <c:pt idx="85">
                  <c:v>4379.0</c:v>
                </c:pt>
                <c:pt idx="86">
                  <c:v>4401.0</c:v>
                </c:pt>
                <c:pt idx="87">
                  <c:v>4410.0</c:v>
                </c:pt>
                <c:pt idx="88">
                  <c:v>4437.0</c:v>
                </c:pt>
                <c:pt idx="89">
                  <c:v>4440.0</c:v>
                </c:pt>
                <c:pt idx="90">
                  <c:v>4436.0</c:v>
                </c:pt>
                <c:pt idx="91">
                  <c:v>4448.0</c:v>
                </c:pt>
                <c:pt idx="92">
                  <c:v>4454.0</c:v>
                </c:pt>
                <c:pt idx="93">
                  <c:v>4501.0</c:v>
                </c:pt>
                <c:pt idx="94">
                  <c:v>4499.0</c:v>
                </c:pt>
                <c:pt idx="95">
                  <c:v>4573.0</c:v>
                </c:pt>
                <c:pt idx="96">
                  <c:v>4569.0</c:v>
                </c:pt>
                <c:pt idx="97">
                  <c:v>4548.0</c:v>
                </c:pt>
                <c:pt idx="98">
                  <c:v>4563.0</c:v>
                </c:pt>
                <c:pt idx="99">
                  <c:v>4594.0</c:v>
                </c:pt>
                <c:pt idx="100">
                  <c:v>4597.0</c:v>
                </c:pt>
                <c:pt idx="101">
                  <c:v>4558.0</c:v>
                </c:pt>
                <c:pt idx="102">
                  <c:v>4537.0</c:v>
                </c:pt>
                <c:pt idx="103">
                  <c:v>4531.0</c:v>
                </c:pt>
                <c:pt idx="104">
                  <c:v>4521.0</c:v>
                </c:pt>
                <c:pt idx="105">
                  <c:v>4543.0</c:v>
                </c:pt>
                <c:pt idx="106">
                  <c:v>4570.0</c:v>
                </c:pt>
                <c:pt idx="107">
                  <c:v>4569.0</c:v>
                </c:pt>
                <c:pt idx="108">
                  <c:v>4531.0</c:v>
                </c:pt>
                <c:pt idx="109">
                  <c:v>4529.0</c:v>
                </c:pt>
                <c:pt idx="110">
                  <c:v>4480.0</c:v>
                </c:pt>
                <c:pt idx="111">
                  <c:v>4447.0</c:v>
                </c:pt>
                <c:pt idx="112">
                  <c:v>4486.0</c:v>
                </c:pt>
                <c:pt idx="113">
                  <c:v>4436.0</c:v>
                </c:pt>
                <c:pt idx="114">
                  <c:v>4426.0</c:v>
                </c:pt>
                <c:pt idx="115">
                  <c:v>4407.0</c:v>
                </c:pt>
                <c:pt idx="116">
                  <c:v>4224.0</c:v>
                </c:pt>
                <c:pt idx="117">
                  <c:v>4302.0</c:v>
                </c:pt>
                <c:pt idx="118">
                  <c:v>4337.0</c:v>
                </c:pt>
                <c:pt idx="119">
                  <c:v>4281.0</c:v>
                </c:pt>
                <c:pt idx="120">
                  <c:v>4232.0</c:v>
                </c:pt>
                <c:pt idx="121">
                  <c:v>4207.0</c:v>
                </c:pt>
                <c:pt idx="122">
                  <c:v>4262.0</c:v>
                </c:pt>
                <c:pt idx="123">
                  <c:v>4278.0</c:v>
                </c:pt>
                <c:pt idx="124">
                  <c:v>4210.0</c:v>
                </c:pt>
                <c:pt idx="125">
                  <c:v>4224.0</c:v>
                </c:pt>
                <c:pt idx="126">
                  <c:v>4277.0</c:v>
                </c:pt>
                <c:pt idx="127">
                  <c:v>4241.0</c:v>
                </c:pt>
                <c:pt idx="128">
                  <c:v>4226.0</c:v>
                </c:pt>
                <c:pt idx="129">
                  <c:v>4237.0</c:v>
                </c:pt>
                <c:pt idx="130">
                  <c:v>4183.0</c:v>
                </c:pt>
                <c:pt idx="131">
                  <c:v>4168.0</c:v>
                </c:pt>
                <c:pt idx="132">
                  <c:v>4236.0</c:v>
                </c:pt>
                <c:pt idx="133">
                  <c:v>4216.0</c:v>
                </c:pt>
                <c:pt idx="134">
                  <c:v>4214.0</c:v>
                </c:pt>
                <c:pt idx="135">
                  <c:v>4201.0</c:v>
                </c:pt>
                <c:pt idx="136">
                  <c:v>4156.0</c:v>
                </c:pt>
                <c:pt idx="137">
                  <c:v>4097.0</c:v>
                </c:pt>
                <c:pt idx="138">
                  <c:v>4128.0</c:v>
                </c:pt>
                <c:pt idx="139">
                  <c:v>4154.0</c:v>
                </c:pt>
                <c:pt idx="140">
                  <c:v>4091.0</c:v>
                </c:pt>
                <c:pt idx="141">
                  <c:v>4025.0</c:v>
                </c:pt>
                <c:pt idx="142">
                  <c:v>3917.0</c:v>
                </c:pt>
                <c:pt idx="143">
                  <c:v>3975.0</c:v>
                </c:pt>
                <c:pt idx="144">
                  <c:v>4107.0</c:v>
                </c:pt>
                <c:pt idx="145">
                  <c:v>4136.0</c:v>
                </c:pt>
                <c:pt idx="146">
                  <c:v>4107.0</c:v>
                </c:pt>
                <c:pt idx="147">
                  <c:v>4076.0</c:v>
                </c:pt>
                <c:pt idx="148">
                  <c:v>3953.0</c:v>
                </c:pt>
                <c:pt idx="149">
                  <c:v>3918.0</c:v>
                </c:pt>
                <c:pt idx="150">
                  <c:v>3986.0</c:v>
                </c:pt>
                <c:pt idx="151">
                  <c:v>4061.0</c:v>
                </c:pt>
                <c:pt idx="152">
                  <c:v>4091.0</c:v>
                </c:pt>
                <c:pt idx="153">
                  <c:v>4086.0</c:v>
                </c:pt>
                <c:pt idx="154">
                  <c:v>4087.0</c:v>
                </c:pt>
                <c:pt idx="155">
                  <c:v>4085.0</c:v>
                </c:pt>
                <c:pt idx="156">
                  <c:v>4076.0</c:v>
                </c:pt>
                <c:pt idx="157">
                  <c:v>4106.0</c:v>
                </c:pt>
                <c:pt idx="158">
                  <c:v>4100.0</c:v>
                </c:pt>
                <c:pt idx="159">
                  <c:v>4066.0</c:v>
                </c:pt>
                <c:pt idx="160">
                  <c:v>4069.0</c:v>
                </c:pt>
                <c:pt idx="161">
                  <c:v>3974.0</c:v>
                </c:pt>
                <c:pt idx="162">
                  <c:v>3994.0</c:v>
                </c:pt>
                <c:pt idx="163">
                  <c:v>4039.0</c:v>
                </c:pt>
                <c:pt idx="164">
                  <c:v>4125.0</c:v>
                </c:pt>
                <c:pt idx="165">
                  <c:v>4130.0</c:v>
                </c:pt>
                <c:pt idx="166">
                  <c:v>4066.0</c:v>
                </c:pt>
                <c:pt idx="167">
                  <c:v>4182.0</c:v>
                </c:pt>
                <c:pt idx="168">
                  <c:v>4161.0</c:v>
                </c:pt>
                <c:pt idx="169">
                  <c:v>4226.0</c:v>
                </c:pt>
                <c:pt idx="170">
                  <c:v>4209.0</c:v>
                </c:pt>
                <c:pt idx="171">
                  <c:v>4235.0</c:v>
                </c:pt>
                <c:pt idx="172">
                  <c:v>4281.0</c:v>
                </c:pt>
                <c:pt idx="173">
                  <c:v>4387.0</c:v>
                </c:pt>
                <c:pt idx="174">
                  <c:v>4425.0</c:v>
                </c:pt>
                <c:pt idx="175">
                  <c:v>4437.0</c:v>
                </c:pt>
                <c:pt idx="176">
                  <c:v>4448.0</c:v>
                </c:pt>
                <c:pt idx="177">
                  <c:v>4466.0</c:v>
                </c:pt>
                <c:pt idx="178">
                  <c:v>4461.0</c:v>
                </c:pt>
                <c:pt idx="179">
                  <c:v>4459.0</c:v>
                </c:pt>
                <c:pt idx="180">
                  <c:v>4431.0</c:v>
                </c:pt>
                <c:pt idx="181">
                  <c:v>4523.0</c:v>
                </c:pt>
                <c:pt idx="182">
                  <c:v>4569.0</c:v>
                </c:pt>
                <c:pt idx="183">
                  <c:v>4580.0</c:v>
                </c:pt>
                <c:pt idx="184">
                  <c:v>4573.0</c:v>
                </c:pt>
                <c:pt idx="185">
                  <c:v>4491.0</c:v>
                </c:pt>
                <c:pt idx="186">
                  <c:v>4492.0</c:v>
                </c:pt>
                <c:pt idx="187">
                  <c:v>4291.0</c:v>
                </c:pt>
                <c:pt idx="188">
                  <c:v>4467.0</c:v>
                </c:pt>
                <c:pt idx="189">
                  <c:v>4475.0</c:v>
                </c:pt>
                <c:pt idx="190">
                  <c:v>4432.0</c:v>
                </c:pt>
                <c:pt idx="191">
                  <c:v>4472.0</c:v>
                </c:pt>
                <c:pt idx="192">
                  <c:v>4467.0</c:v>
                </c:pt>
                <c:pt idx="193">
                  <c:v>4458.0</c:v>
                </c:pt>
                <c:pt idx="194">
                  <c:v>4426.0</c:v>
                </c:pt>
                <c:pt idx="195">
                  <c:v>4329.0</c:v>
                </c:pt>
                <c:pt idx="196">
                  <c:v>4281.0</c:v>
                </c:pt>
                <c:pt idx="197">
                  <c:v>4411.0</c:v>
                </c:pt>
                <c:pt idx="198">
                  <c:v>4445.0</c:v>
                </c:pt>
                <c:pt idx="199">
                  <c:v>4460.0</c:v>
                </c:pt>
                <c:pt idx="200">
                  <c:v>4495.0</c:v>
                </c:pt>
                <c:pt idx="201">
                  <c:v>4509.0</c:v>
                </c:pt>
                <c:pt idx="202">
                  <c:v>4502.0</c:v>
                </c:pt>
                <c:pt idx="203">
                  <c:v>4485.0</c:v>
                </c:pt>
                <c:pt idx="204">
                  <c:v>4487.0</c:v>
                </c:pt>
                <c:pt idx="205">
                  <c:v>4538.0</c:v>
                </c:pt>
                <c:pt idx="206">
                  <c:v>4461.0</c:v>
                </c:pt>
                <c:pt idx="207">
                  <c:v>4423.0</c:v>
                </c:pt>
                <c:pt idx="208">
                  <c:v>4341.0</c:v>
                </c:pt>
                <c:pt idx="209">
                  <c:v>4319.0</c:v>
                </c:pt>
                <c:pt idx="210">
                  <c:v>4251.0</c:v>
                </c:pt>
                <c:pt idx="211">
                  <c:v>4336.0</c:v>
                </c:pt>
                <c:pt idx="212">
                  <c:v>4303.0</c:v>
                </c:pt>
                <c:pt idx="213">
                  <c:v>4264.0</c:v>
                </c:pt>
                <c:pt idx="214">
                  <c:v>4294.0</c:v>
                </c:pt>
                <c:pt idx="215">
                  <c:v>4366.0</c:v>
                </c:pt>
                <c:pt idx="216">
                  <c:v>4358.0</c:v>
                </c:pt>
                <c:pt idx="217">
                  <c:v>4410.0</c:v>
                </c:pt>
                <c:pt idx="218">
                  <c:v>4417.0</c:v>
                </c:pt>
                <c:pt idx="219">
                  <c:v>4442.0</c:v>
                </c:pt>
                <c:pt idx="220">
                  <c:v>4469.0</c:v>
                </c:pt>
                <c:pt idx="221">
                  <c:v>4524.0</c:v>
                </c:pt>
                <c:pt idx="222">
                  <c:v>4521.0</c:v>
                </c:pt>
                <c:pt idx="223">
                  <c:v>4478.0</c:v>
                </c:pt>
                <c:pt idx="224">
                  <c:v>4465.0</c:v>
                </c:pt>
                <c:pt idx="225">
                  <c:v>4463.0</c:v>
                </c:pt>
                <c:pt idx="226">
                  <c:v>4421.0</c:v>
                </c:pt>
                <c:pt idx="227">
                  <c:v>4457.0</c:v>
                </c:pt>
                <c:pt idx="228">
                  <c:v>4476.0</c:v>
                </c:pt>
                <c:pt idx="229">
                  <c:v>4495.0</c:v>
                </c:pt>
                <c:pt idx="230">
                  <c:v>4501.0</c:v>
                </c:pt>
                <c:pt idx="231">
                  <c:v>4402.0</c:v>
                </c:pt>
                <c:pt idx="232">
                  <c:v>4476.0</c:v>
                </c:pt>
                <c:pt idx="258">
                  <c:v>4323.0</c:v>
                </c:pt>
                <c:pt idx="259">
                  <c:v>4439.0</c:v>
                </c:pt>
                <c:pt idx="260">
                  <c:v>4445.0</c:v>
                </c:pt>
                <c:pt idx="261">
                  <c:v>4350.0</c:v>
                </c:pt>
                <c:pt idx="262">
                  <c:v>4402.0</c:v>
                </c:pt>
                <c:pt idx="263">
                  <c:v>4375.0</c:v>
                </c:pt>
                <c:pt idx="264">
                  <c:v>4298.0</c:v>
                </c:pt>
                <c:pt idx="265">
                  <c:v>4326.0</c:v>
                </c:pt>
                <c:pt idx="266">
                  <c:v>4283.0</c:v>
                </c:pt>
                <c:pt idx="267">
                  <c:v>4158.0</c:v>
                </c:pt>
                <c:pt idx="268">
                  <c:v>4227.0</c:v>
                </c:pt>
                <c:pt idx="269">
                  <c:v>4140.0</c:v>
                </c:pt>
                <c:pt idx="270">
                  <c:v>4142.0</c:v>
                </c:pt>
                <c:pt idx="271">
                  <c:v>4050.0</c:v>
                </c:pt>
                <c:pt idx="272">
                  <c:v>4085.0</c:v>
                </c:pt>
                <c:pt idx="273">
                  <c:v>4149.0</c:v>
                </c:pt>
                <c:pt idx="274">
                  <c:v>4144.0</c:v>
                </c:pt>
                <c:pt idx="275">
                  <c:v>4229.0</c:v>
                </c:pt>
                <c:pt idx="276">
                  <c:v>4139.0</c:v>
                </c:pt>
                <c:pt idx="277">
                  <c:v>4115.0</c:v>
                </c:pt>
                <c:pt idx="278">
                  <c:v>4243.0</c:v>
                </c:pt>
                <c:pt idx="279">
                  <c:v>4161.0</c:v>
                </c:pt>
                <c:pt idx="280">
                  <c:v>4179.0</c:v>
                </c:pt>
                <c:pt idx="281">
                  <c:v>4075.0</c:v>
                </c:pt>
                <c:pt idx="282">
                  <c:v>4070.0</c:v>
                </c:pt>
                <c:pt idx="283">
                  <c:v>4097.0</c:v>
                </c:pt>
                <c:pt idx="284">
                  <c:v>4107.0</c:v>
                </c:pt>
                <c:pt idx="285">
                  <c:v>4004.0</c:v>
                </c:pt>
                <c:pt idx="286">
                  <c:v>3927.0</c:v>
                </c:pt>
                <c:pt idx="287">
                  <c:v>3937.0</c:v>
                </c:pt>
                <c:pt idx="288">
                  <c:v>4052.0</c:v>
                </c:pt>
                <c:pt idx="289">
                  <c:v>3987.0</c:v>
                </c:pt>
                <c:pt idx="290">
                  <c:v>3959.0</c:v>
                </c:pt>
                <c:pt idx="291">
                  <c:v>3914.0</c:v>
                </c:pt>
                <c:pt idx="292">
                  <c:v>3871.0</c:v>
                </c:pt>
                <c:pt idx="293">
                  <c:v>4007.0</c:v>
                </c:pt>
                <c:pt idx="294">
                  <c:v>4028.0</c:v>
                </c:pt>
                <c:pt idx="295">
                  <c:v>4030.0</c:v>
                </c:pt>
                <c:pt idx="296">
                  <c:v>4081.0</c:v>
                </c:pt>
                <c:pt idx="297">
                  <c:v>3912.0</c:v>
                </c:pt>
                <c:pt idx="298">
                  <c:v>3921.0</c:v>
                </c:pt>
                <c:pt idx="299">
                  <c:v>3996.0</c:v>
                </c:pt>
                <c:pt idx="300">
                  <c:v>4097.0</c:v>
                </c:pt>
                <c:pt idx="301">
                  <c:v>3946.0</c:v>
                </c:pt>
                <c:pt idx="302">
                  <c:v>4094.0</c:v>
                </c:pt>
                <c:pt idx="303">
                  <c:v>4113.0</c:v>
                </c:pt>
                <c:pt idx="304">
                  <c:v>4170.0</c:v>
                </c:pt>
                <c:pt idx="305">
                  <c:v>3983.0</c:v>
                </c:pt>
                <c:pt idx="306">
                  <c:v>3786.0</c:v>
                </c:pt>
                <c:pt idx="307">
                  <c:v>3797.0</c:v>
                </c:pt>
                <c:pt idx="308">
                  <c:v>3721.0</c:v>
                </c:pt>
                <c:pt idx="309">
                  <c:v>3804.0</c:v>
                </c:pt>
                <c:pt idx="310">
                  <c:v>3840.0</c:v>
                </c:pt>
                <c:pt idx="311">
                  <c:v>3786.0</c:v>
                </c:pt>
                <c:pt idx="312">
                  <c:v>3864.0</c:v>
                </c:pt>
                <c:pt idx="313">
                  <c:v>3939.0</c:v>
                </c:pt>
                <c:pt idx="314">
                  <c:v>4001.0</c:v>
                </c:pt>
                <c:pt idx="315">
                  <c:v>4023.0</c:v>
                </c:pt>
                <c:pt idx="316">
                  <c:v>3918.0</c:v>
                </c:pt>
                <c:pt idx="317">
                  <c:v>3989.0</c:v>
                </c:pt>
                <c:pt idx="318">
                  <c:v>4060.0</c:v>
                </c:pt>
                <c:pt idx="319">
                  <c:v>4060.0</c:v>
                </c:pt>
                <c:pt idx="320">
                  <c:v>4121.0</c:v>
                </c:pt>
                <c:pt idx="321">
                  <c:v>4126.0</c:v>
                </c:pt>
                <c:pt idx="322">
                  <c:v>4159.0</c:v>
                </c:pt>
                <c:pt idx="323">
                  <c:v>4153.0</c:v>
                </c:pt>
                <c:pt idx="324">
                  <c:v>4184.0</c:v>
                </c:pt>
                <c:pt idx="325">
                  <c:v>4165.0</c:v>
                </c:pt>
                <c:pt idx="326">
                  <c:v>4121.0</c:v>
                </c:pt>
                <c:pt idx="327">
                  <c:v>4078.0</c:v>
                </c:pt>
                <c:pt idx="328">
                  <c:v>4001.0</c:v>
                </c:pt>
                <c:pt idx="329">
                  <c:v>4087.0</c:v>
                </c:pt>
                <c:pt idx="330">
                  <c:v>4118.0</c:v>
                </c:pt>
                <c:pt idx="331">
                  <c:v>4169.0</c:v>
                </c:pt>
                <c:pt idx="332">
                  <c:v>4198.0</c:v>
                </c:pt>
                <c:pt idx="333">
                  <c:v>4198.0</c:v>
                </c:pt>
                <c:pt idx="334">
                  <c:v>4176.0</c:v>
                </c:pt>
                <c:pt idx="335">
                  <c:v>4204.0</c:v>
                </c:pt>
                <c:pt idx="336">
                  <c:v>4178.0</c:v>
                </c:pt>
                <c:pt idx="337">
                  <c:v>4253.0</c:v>
                </c:pt>
                <c:pt idx="338">
                  <c:v>4264.0</c:v>
                </c:pt>
                <c:pt idx="339">
                  <c:v>4295.0</c:v>
                </c:pt>
                <c:pt idx="340">
                  <c:v>4329.0</c:v>
                </c:pt>
                <c:pt idx="341">
                  <c:v>4392.0</c:v>
                </c:pt>
                <c:pt idx="342">
                  <c:v>4375.0</c:v>
                </c:pt>
                <c:pt idx="343">
                  <c:v>4385.0</c:v>
                </c:pt>
                <c:pt idx="344">
                  <c:v>4430.0</c:v>
                </c:pt>
                <c:pt idx="345">
                  <c:v>4439.0</c:v>
                </c:pt>
                <c:pt idx="346">
                  <c:v>4467.0</c:v>
                </c:pt>
                <c:pt idx="347">
                  <c:v>4410.0</c:v>
                </c:pt>
                <c:pt idx="348">
                  <c:v>4455.0</c:v>
                </c:pt>
                <c:pt idx="349">
                  <c:v>4338.0</c:v>
                </c:pt>
                <c:pt idx="350">
                  <c:v>4408.0</c:v>
                </c:pt>
                <c:pt idx="351">
                  <c:v>4480.0</c:v>
                </c:pt>
                <c:pt idx="352">
                  <c:v>4539.0</c:v>
                </c:pt>
                <c:pt idx="353">
                  <c:v>4533.0</c:v>
                </c:pt>
                <c:pt idx="354">
                  <c:v>4539.0</c:v>
                </c:pt>
                <c:pt idx="355">
                  <c:v>4558.0</c:v>
                </c:pt>
                <c:pt idx="356">
                  <c:v>4561.0</c:v>
                </c:pt>
                <c:pt idx="357">
                  <c:v>4576.0</c:v>
                </c:pt>
                <c:pt idx="358">
                  <c:v>4507.0</c:v>
                </c:pt>
                <c:pt idx="359">
                  <c:v>4580.0</c:v>
                </c:pt>
                <c:pt idx="360">
                  <c:v>4627.0</c:v>
                </c:pt>
                <c:pt idx="361">
                  <c:v>4683.0</c:v>
                </c:pt>
                <c:pt idx="362">
                  <c:v>4657.0</c:v>
                </c:pt>
                <c:pt idx="363">
                  <c:v>4668.0</c:v>
                </c:pt>
                <c:pt idx="364">
                  <c:v>4614.0</c:v>
                </c:pt>
                <c:pt idx="365">
                  <c:v>4558.0</c:v>
                </c:pt>
                <c:pt idx="366">
                  <c:v>4518.0</c:v>
                </c:pt>
                <c:pt idx="367">
                  <c:v>4477.0</c:v>
                </c:pt>
                <c:pt idx="368">
                  <c:v>4439.0</c:v>
                </c:pt>
                <c:pt idx="369">
                  <c:v>4440.0</c:v>
                </c:pt>
                <c:pt idx="370">
                  <c:v>4402.0</c:v>
                </c:pt>
                <c:pt idx="371">
                  <c:v>4404.0</c:v>
                </c:pt>
                <c:pt idx="372">
                  <c:v>4266.0</c:v>
                </c:pt>
                <c:pt idx="373">
                  <c:v>4296.0</c:v>
                </c:pt>
                <c:pt idx="374">
                  <c:v>4316.0</c:v>
                </c:pt>
                <c:pt idx="375">
                  <c:v>4285.0</c:v>
                </c:pt>
                <c:pt idx="376">
                  <c:v>4311.0</c:v>
                </c:pt>
                <c:pt idx="377">
                  <c:v>4305.0</c:v>
                </c:pt>
                <c:pt idx="378">
                  <c:v>4240.0</c:v>
                </c:pt>
                <c:pt idx="379">
                  <c:v>4212.0</c:v>
                </c:pt>
                <c:pt idx="380">
                  <c:v>4218.0</c:v>
                </c:pt>
                <c:pt idx="381">
                  <c:v>4181.0</c:v>
                </c:pt>
                <c:pt idx="382">
                  <c:v>4184.0</c:v>
                </c:pt>
                <c:pt idx="383">
                  <c:v>4056.0</c:v>
                </c:pt>
                <c:pt idx="384">
                  <c:v>3990.0</c:v>
                </c:pt>
                <c:pt idx="385">
                  <c:v>3987.0</c:v>
                </c:pt>
                <c:pt idx="386">
                  <c:v>3796.0</c:v>
                </c:pt>
                <c:pt idx="387">
                  <c:v>3835.0</c:v>
                </c:pt>
                <c:pt idx="388">
                  <c:v>3767.0</c:v>
                </c:pt>
                <c:pt idx="389">
                  <c:v>3787.0</c:v>
                </c:pt>
                <c:pt idx="390">
                  <c:v>3895.0</c:v>
                </c:pt>
                <c:pt idx="391">
                  <c:v>3834.0</c:v>
                </c:pt>
                <c:pt idx="392">
                  <c:v>3794.0</c:v>
                </c:pt>
                <c:pt idx="393">
                  <c:v>3707.0</c:v>
                </c:pt>
                <c:pt idx="394">
                  <c:v>3598.0</c:v>
                </c:pt>
                <c:pt idx="395">
                  <c:v>3668.0</c:v>
                </c:pt>
                <c:pt idx="396">
                  <c:v>3775.0</c:v>
                </c:pt>
                <c:pt idx="397">
                  <c:v>3792.0</c:v>
                </c:pt>
                <c:pt idx="398">
                  <c:v>3748.0</c:v>
                </c:pt>
                <c:pt idx="399">
                  <c:v>3650.0</c:v>
                </c:pt>
                <c:pt idx="400">
                  <c:v>3624.0</c:v>
                </c:pt>
                <c:pt idx="401">
                  <c:v>3618.0</c:v>
                </c:pt>
                <c:pt idx="402">
                  <c:v>3726.0</c:v>
                </c:pt>
                <c:pt idx="403">
                  <c:v>3698.0</c:v>
                </c:pt>
                <c:pt idx="404">
                  <c:v>3785.0</c:v>
                </c:pt>
                <c:pt idx="405">
                  <c:v>3856.0</c:v>
                </c:pt>
                <c:pt idx="406">
                  <c:v>3909.0</c:v>
                </c:pt>
                <c:pt idx="407">
                  <c:v>3864.0</c:v>
                </c:pt>
                <c:pt idx="408">
                  <c:v>4015.0</c:v>
                </c:pt>
                <c:pt idx="409">
                  <c:v>4009.0</c:v>
                </c:pt>
                <c:pt idx="410">
                  <c:v>3765.0</c:v>
                </c:pt>
                <c:pt idx="411">
                  <c:v>3781.0</c:v>
                </c:pt>
                <c:pt idx="412">
                  <c:v>3810.0</c:v>
                </c:pt>
                <c:pt idx="413">
                  <c:v>3372.0</c:v>
                </c:pt>
                <c:pt idx="414">
                  <c:v>3411.0</c:v>
                </c:pt>
                <c:pt idx="415">
                  <c:v>3619.0</c:v>
                </c:pt>
                <c:pt idx="416">
                  <c:v>3791.0</c:v>
                </c:pt>
                <c:pt idx="417">
                  <c:v>3825.0</c:v>
                </c:pt>
                <c:pt idx="418">
                  <c:v>3833.0</c:v>
                </c:pt>
                <c:pt idx="419">
                  <c:v>3903.0</c:v>
                </c:pt>
                <c:pt idx="420">
                  <c:v>3963.0</c:v>
                </c:pt>
                <c:pt idx="421">
                  <c:v>3909.0</c:v>
                </c:pt>
                <c:pt idx="422">
                  <c:v>3966.0</c:v>
                </c:pt>
                <c:pt idx="423">
                  <c:v>4080.0</c:v>
                </c:pt>
                <c:pt idx="424">
                  <c:v>4088.0</c:v>
                </c:pt>
                <c:pt idx="425">
                  <c:v>4190.0</c:v>
                </c:pt>
                <c:pt idx="426">
                  <c:v>4254.0</c:v>
                </c:pt>
                <c:pt idx="427">
                  <c:v>4248.0</c:v>
                </c:pt>
                <c:pt idx="428">
                  <c:v>4220.0</c:v>
                </c:pt>
                <c:pt idx="429">
                  <c:v>4282.0</c:v>
                </c:pt>
                <c:pt idx="430">
                  <c:v>4263.0</c:v>
                </c:pt>
                <c:pt idx="431">
                  <c:v>4336.0</c:v>
                </c:pt>
                <c:pt idx="432">
                  <c:v>4272.0</c:v>
                </c:pt>
                <c:pt idx="433">
                  <c:v>4264.0</c:v>
                </c:pt>
                <c:pt idx="434">
                  <c:v>4213.0</c:v>
                </c:pt>
                <c:pt idx="435">
                  <c:v>4268.0</c:v>
                </c:pt>
                <c:pt idx="436">
                  <c:v>4299.0</c:v>
                </c:pt>
                <c:pt idx="437">
                  <c:v>4334.0</c:v>
                </c:pt>
                <c:pt idx="438">
                  <c:v>4353.0</c:v>
                </c:pt>
                <c:pt idx="439">
                  <c:v>4355.0</c:v>
                </c:pt>
                <c:pt idx="440">
                  <c:v>4367.0</c:v>
                </c:pt>
                <c:pt idx="441">
                  <c:v>4364.0</c:v>
                </c:pt>
                <c:pt idx="442">
                  <c:v>4381.0</c:v>
                </c:pt>
                <c:pt idx="443">
                  <c:v>4365.0</c:v>
                </c:pt>
                <c:pt idx="444">
                  <c:v>4336.0</c:v>
                </c:pt>
                <c:pt idx="445">
                  <c:v>4273.0</c:v>
                </c:pt>
                <c:pt idx="446">
                  <c:v>4299.0</c:v>
                </c:pt>
                <c:pt idx="447">
                  <c:v>4285.0</c:v>
                </c:pt>
                <c:pt idx="448">
                  <c:v>4334.0</c:v>
                </c:pt>
                <c:pt idx="449">
                  <c:v>4314.0</c:v>
                </c:pt>
                <c:pt idx="450">
                  <c:v>4346.0</c:v>
                </c:pt>
                <c:pt idx="451">
                  <c:v>4376.0</c:v>
                </c:pt>
                <c:pt idx="452">
                  <c:v>4391.0</c:v>
                </c:pt>
                <c:pt idx="453">
                  <c:v>4365.0</c:v>
                </c:pt>
                <c:pt idx="454">
                  <c:v>4392.0</c:v>
                </c:pt>
                <c:pt idx="455">
                  <c:v>4428.0</c:v>
                </c:pt>
                <c:pt idx="456">
                  <c:v>4435.0</c:v>
                </c:pt>
                <c:pt idx="457">
                  <c:v>4451.0</c:v>
                </c:pt>
                <c:pt idx="458">
                  <c:v>4424.0</c:v>
                </c:pt>
                <c:pt idx="459">
                  <c:v>4435.0</c:v>
                </c:pt>
                <c:pt idx="460">
                  <c:v>4473.0</c:v>
                </c:pt>
                <c:pt idx="461">
                  <c:v>4447.0</c:v>
                </c:pt>
                <c:pt idx="462">
                  <c:v>4443.0</c:v>
                </c:pt>
                <c:pt idx="463">
                  <c:v>4447.0</c:v>
                </c:pt>
                <c:pt idx="464">
                  <c:v>4469.0</c:v>
                </c:pt>
                <c:pt idx="465">
                  <c:v>4454.0</c:v>
                </c:pt>
                <c:pt idx="466">
                  <c:v>4456.0</c:v>
                </c:pt>
                <c:pt idx="467">
                  <c:v>4456.0</c:v>
                </c:pt>
                <c:pt idx="468">
                  <c:v>4487.0</c:v>
                </c:pt>
                <c:pt idx="469">
                  <c:v>4484.0</c:v>
                </c:pt>
                <c:pt idx="470">
                  <c:v>4518.0</c:v>
                </c:pt>
                <c:pt idx="471">
                  <c:v>4494.0</c:v>
                </c:pt>
                <c:pt idx="472">
                  <c:v>4477.0</c:v>
                </c:pt>
                <c:pt idx="473">
                  <c:v>4489.0</c:v>
                </c:pt>
                <c:pt idx="474">
                  <c:v>4486.0</c:v>
                </c:pt>
                <c:pt idx="475">
                  <c:v>4485.0</c:v>
                </c:pt>
                <c:pt idx="476">
                  <c:v>4476.0</c:v>
                </c:pt>
                <c:pt idx="477">
                  <c:v>4454.0</c:v>
                </c:pt>
                <c:pt idx="478">
                  <c:v>4454.0</c:v>
                </c:pt>
                <c:pt idx="479">
                  <c:v>4469.0</c:v>
                </c:pt>
                <c:pt idx="480">
                  <c:v>4484.0</c:v>
                </c:pt>
                <c:pt idx="481">
                  <c:v>4513.0</c:v>
                </c:pt>
                <c:pt idx="482">
                  <c:v>4520.0</c:v>
                </c:pt>
                <c:pt idx="483">
                  <c:v>4481.0</c:v>
                </c:pt>
                <c:pt idx="484">
                  <c:v>4509.0</c:v>
                </c:pt>
                <c:pt idx="492">
                  <c:v>4514.0</c:v>
                </c:pt>
                <c:pt idx="493">
                  <c:v>4524.0</c:v>
                </c:pt>
                <c:pt idx="494">
                  <c:v>4538.0</c:v>
                </c:pt>
                <c:pt idx="495">
                  <c:v>4434.0</c:v>
                </c:pt>
                <c:pt idx="496">
                  <c:v>4317.0</c:v>
                </c:pt>
                <c:pt idx="497">
                  <c:v>4353.0</c:v>
                </c:pt>
                <c:pt idx="498">
                  <c:v>4401.0</c:v>
                </c:pt>
                <c:pt idx="499">
                  <c:v>4336.0</c:v>
                </c:pt>
                <c:pt idx="500">
                  <c:v>4390.0</c:v>
                </c:pt>
                <c:pt idx="501">
                  <c:v>4425.0</c:v>
                </c:pt>
                <c:pt idx="502">
                  <c:v>4394.0</c:v>
                </c:pt>
                <c:pt idx="503">
                  <c:v>4352.0</c:v>
                </c:pt>
                <c:pt idx="504">
                  <c:v>4294.0</c:v>
                </c:pt>
                <c:pt idx="505">
                  <c:v>4276.0</c:v>
                </c:pt>
                <c:pt idx="506">
                  <c:v>4289.0</c:v>
                </c:pt>
                <c:pt idx="507">
                  <c:v>4315.0</c:v>
                </c:pt>
                <c:pt idx="508">
                  <c:v>4302.0</c:v>
                </c:pt>
                <c:pt idx="509">
                  <c:v>4362.0</c:v>
                </c:pt>
                <c:pt idx="510">
                  <c:v>4372.0</c:v>
                </c:pt>
                <c:pt idx="511">
                  <c:v>4260.0</c:v>
                </c:pt>
                <c:pt idx="512">
                  <c:v>4219.0</c:v>
                </c:pt>
                <c:pt idx="513">
                  <c:v>4156.0</c:v>
                </c:pt>
                <c:pt idx="514">
                  <c:v>4125.0</c:v>
                </c:pt>
                <c:pt idx="515">
                  <c:v>4086.0</c:v>
                </c:pt>
                <c:pt idx="516">
                  <c:v>4099.0</c:v>
                </c:pt>
                <c:pt idx="517">
                  <c:v>4050.0</c:v>
                </c:pt>
                <c:pt idx="518">
                  <c:v>3994.0</c:v>
                </c:pt>
                <c:pt idx="519">
                  <c:v>4003.0</c:v>
                </c:pt>
                <c:pt idx="520">
                  <c:v>3929.0</c:v>
                </c:pt>
                <c:pt idx="521">
                  <c:v>3875.0</c:v>
                </c:pt>
                <c:pt idx="522">
                  <c:v>3795.0</c:v>
                </c:pt>
                <c:pt idx="523">
                  <c:v>3872.0</c:v>
                </c:pt>
                <c:pt idx="524">
                  <c:v>3940.0</c:v>
                </c:pt>
                <c:pt idx="525">
                  <c:v>4028.0</c:v>
                </c:pt>
                <c:pt idx="526">
                  <c:v>3925.0</c:v>
                </c:pt>
                <c:pt idx="527">
                  <c:v>3954.0</c:v>
                </c:pt>
                <c:pt idx="528">
                  <c:v>3973.0</c:v>
                </c:pt>
                <c:pt idx="529">
                  <c:v>4052.0</c:v>
                </c:pt>
                <c:pt idx="530">
                  <c:v>4103.0</c:v>
                </c:pt>
                <c:pt idx="531">
                  <c:v>3901.0</c:v>
                </c:pt>
                <c:pt idx="532">
                  <c:v>4009.0</c:v>
                </c:pt>
                <c:pt idx="533">
                  <c:v>4077.0</c:v>
                </c:pt>
                <c:pt idx="534">
                  <c:v>4083.0</c:v>
                </c:pt>
                <c:pt idx="535">
                  <c:v>3999.0</c:v>
                </c:pt>
                <c:pt idx="536">
                  <c:v>4014.0</c:v>
                </c:pt>
                <c:pt idx="537">
                  <c:v>3932.0</c:v>
                </c:pt>
                <c:pt idx="538">
                  <c:v>3998.0</c:v>
                </c:pt>
                <c:pt idx="539">
                  <c:v>4047.0</c:v>
                </c:pt>
                <c:pt idx="540">
                  <c:v>3937.0</c:v>
                </c:pt>
                <c:pt idx="541">
                  <c:v>4031.0</c:v>
                </c:pt>
                <c:pt idx="542">
                  <c:v>4029.0</c:v>
                </c:pt>
                <c:pt idx="543">
                  <c:v>4032.0</c:v>
                </c:pt>
                <c:pt idx="544">
                  <c:v>4005.0</c:v>
                </c:pt>
                <c:pt idx="545">
                  <c:v>4040.0</c:v>
                </c:pt>
                <c:pt idx="546">
                  <c:v>3978.0</c:v>
                </c:pt>
                <c:pt idx="547">
                  <c:v>3895.0</c:v>
                </c:pt>
                <c:pt idx="548">
                  <c:v>3970.0</c:v>
                </c:pt>
                <c:pt idx="549">
                  <c:v>3988.0</c:v>
                </c:pt>
                <c:pt idx="550">
                  <c:v>3920.0</c:v>
                </c:pt>
                <c:pt idx="551">
                  <c:v>3959.0</c:v>
                </c:pt>
                <c:pt idx="552">
                  <c:v>3967.0</c:v>
                </c:pt>
                <c:pt idx="553">
                  <c:v>3967.0</c:v>
                </c:pt>
                <c:pt idx="554">
                  <c:v>3982.0</c:v>
                </c:pt>
                <c:pt idx="555">
                  <c:v>3966.0</c:v>
                </c:pt>
                <c:pt idx="556">
                  <c:v>3948.0</c:v>
                </c:pt>
                <c:pt idx="557">
                  <c:v>3877.0</c:v>
                </c:pt>
                <c:pt idx="558">
                  <c:v>3953.0</c:v>
                </c:pt>
                <c:pt idx="559">
                  <c:v>3953.0</c:v>
                </c:pt>
                <c:pt idx="560">
                  <c:v>3994.0</c:v>
                </c:pt>
                <c:pt idx="561">
                  <c:v>3958.0</c:v>
                </c:pt>
                <c:pt idx="562">
                  <c:v>3694.0</c:v>
                </c:pt>
                <c:pt idx="563">
                  <c:v>3939.0</c:v>
                </c:pt>
                <c:pt idx="564">
                  <c:v>3945.0</c:v>
                </c:pt>
                <c:pt idx="565">
                  <c:v>4067.0</c:v>
                </c:pt>
                <c:pt idx="566">
                  <c:v>4136.0</c:v>
                </c:pt>
                <c:pt idx="567">
                  <c:v>4174.0</c:v>
                </c:pt>
                <c:pt idx="568">
                  <c:v>4226.0</c:v>
                </c:pt>
                <c:pt idx="569">
                  <c:v>4239.0</c:v>
                </c:pt>
                <c:pt idx="570">
                  <c:v>4180.0</c:v>
                </c:pt>
                <c:pt idx="571">
                  <c:v>4203.0</c:v>
                </c:pt>
                <c:pt idx="572">
                  <c:v>4234.0</c:v>
                </c:pt>
                <c:pt idx="573">
                  <c:v>4322.0</c:v>
                </c:pt>
                <c:pt idx="574">
                  <c:v>4202.0</c:v>
                </c:pt>
                <c:pt idx="575">
                  <c:v>4212.0</c:v>
                </c:pt>
                <c:pt idx="576">
                  <c:v>4053.0</c:v>
                </c:pt>
                <c:pt idx="577">
                  <c:v>4176.0</c:v>
                </c:pt>
                <c:pt idx="578">
                  <c:v>4180.0</c:v>
                </c:pt>
                <c:pt idx="579">
                  <c:v>4209.0</c:v>
                </c:pt>
                <c:pt idx="580">
                  <c:v>4155.0</c:v>
                </c:pt>
                <c:pt idx="581">
                  <c:v>4265.0</c:v>
                </c:pt>
                <c:pt idx="582">
                  <c:v>4226.0</c:v>
                </c:pt>
                <c:pt idx="583">
                  <c:v>4198.0</c:v>
                </c:pt>
                <c:pt idx="584">
                  <c:v>4107.0</c:v>
                </c:pt>
                <c:pt idx="585">
                  <c:v>4275.0</c:v>
                </c:pt>
                <c:pt idx="586">
                  <c:v>4333.0</c:v>
                </c:pt>
                <c:pt idx="587">
                  <c:v>4336.0</c:v>
                </c:pt>
                <c:pt idx="588">
                  <c:v>4365.0</c:v>
                </c:pt>
                <c:pt idx="589">
                  <c:v>4428.0</c:v>
                </c:pt>
                <c:pt idx="590">
                  <c:v>4464.0</c:v>
                </c:pt>
                <c:pt idx="591">
                  <c:v>4473.0</c:v>
                </c:pt>
                <c:pt idx="592">
                  <c:v>4482.0</c:v>
                </c:pt>
                <c:pt idx="593">
                  <c:v>4488.0</c:v>
                </c:pt>
                <c:pt idx="594">
                  <c:v>4459.0</c:v>
                </c:pt>
                <c:pt idx="595">
                  <c:v>4456.0</c:v>
                </c:pt>
                <c:pt idx="596">
                  <c:v>4464.0</c:v>
                </c:pt>
                <c:pt idx="597">
                  <c:v>4499.0</c:v>
                </c:pt>
                <c:pt idx="598">
                  <c:v>4465.0</c:v>
                </c:pt>
                <c:pt idx="599">
                  <c:v>4363.0</c:v>
                </c:pt>
                <c:pt idx="600">
                  <c:v>4455.0</c:v>
                </c:pt>
                <c:pt idx="601">
                  <c:v>4453.0</c:v>
                </c:pt>
                <c:pt idx="602">
                  <c:v>4488.0</c:v>
                </c:pt>
                <c:pt idx="603">
                  <c:v>4510.0</c:v>
                </c:pt>
                <c:pt idx="604">
                  <c:v>4559.0</c:v>
                </c:pt>
                <c:pt idx="605">
                  <c:v>4566.0</c:v>
                </c:pt>
                <c:pt idx="606">
                  <c:v>4567.0</c:v>
                </c:pt>
                <c:pt idx="607">
                  <c:v>4560.0</c:v>
                </c:pt>
                <c:pt idx="608">
                  <c:v>4580.0</c:v>
                </c:pt>
                <c:pt idx="609">
                  <c:v>4585.0</c:v>
                </c:pt>
                <c:pt idx="610">
                  <c:v>4558.0</c:v>
                </c:pt>
                <c:pt idx="611">
                  <c:v>4576.0</c:v>
                </c:pt>
                <c:pt idx="612">
                  <c:v>4566.0</c:v>
                </c:pt>
                <c:pt idx="613">
                  <c:v>4561.0</c:v>
                </c:pt>
                <c:pt idx="614">
                  <c:v>4545.0</c:v>
                </c:pt>
                <c:pt idx="615">
                  <c:v>4542.0</c:v>
                </c:pt>
                <c:pt idx="616">
                  <c:v>4554.0</c:v>
                </c:pt>
                <c:pt idx="617">
                  <c:v>4554.0</c:v>
                </c:pt>
                <c:pt idx="618">
                  <c:v>4571.0</c:v>
                </c:pt>
                <c:pt idx="619">
                  <c:v>4594.0</c:v>
                </c:pt>
                <c:pt idx="620">
                  <c:v>4623.0</c:v>
                </c:pt>
                <c:pt idx="621">
                  <c:v>4631.0</c:v>
                </c:pt>
                <c:pt idx="622">
                  <c:v>4646.0</c:v>
                </c:pt>
                <c:pt idx="623">
                  <c:v>4666.0</c:v>
                </c:pt>
                <c:pt idx="624">
                  <c:v>4672.0</c:v>
                </c:pt>
                <c:pt idx="625">
                  <c:v>4669.0</c:v>
                </c:pt>
                <c:pt idx="626">
                  <c:v>4678.0</c:v>
                </c:pt>
                <c:pt idx="627">
                  <c:v>4700.0</c:v>
                </c:pt>
                <c:pt idx="628">
                  <c:v>4716.0</c:v>
                </c:pt>
                <c:pt idx="629">
                  <c:v>4711.0</c:v>
                </c:pt>
                <c:pt idx="630">
                  <c:v>4700.0</c:v>
                </c:pt>
                <c:pt idx="631">
                  <c:v>4699.0</c:v>
                </c:pt>
                <c:pt idx="632">
                  <c:v>4725.0</c:v>
                </c:pt>
                <c:pt idx="633">
                  <c:v>4736.0</c:v>
                </c:pt>
                <c:pt idx="634">
                  <c:v>4734.0</c:v>
                </c:pt>
                <c:pt idx="636">
                  <c:v>4737.0</c:v>
                </c:pt>
                <c:pt idx="637" formatCode="0">
                  <c:v>4720.252688172043</c:v>
                </c:pt>
                <c:pt idx="638" formatCode="0">
                  <c:v>4645.035714285715</c:v>
                </c:pt>
                <c:pt idx="639" formatCode="0">
                  <c:v>4611.978494623656</c:v>
                </c:pt>
                <c:pt idx="640" formatCode="0">
                  <c:v>4557.016666666666</c:v>
                </c:pt>
                <c:pt idx="641" formatCode="0">
                  <c:v>4580.192204301075</c:v>
                </c:pt>
                <c:pt idx="642" formatCode="0">
                  <c:v>4565.813630041724</c:v>
                </c:pt>
                <c:pt idx="643" formatCode="0">
                  <c:v>4567.61693548387</c:v>
                </c:pt>
              </c:numCache>
            </c:numRef>
          </c:yVal>
        </c:ser>
        <c:ser>
          <c:idx val="1"/>
          <c:order val="1"/>
          <c:tx>
            <c:v>Apollo Missions</c:v>
          </c:tx>
          <c:spPr>
            <a:ln>
              <a:noFill/>
            </a:ln>
          </c:spPr>
          <c:marker>
            <c:symbol val="diamond"/>
            <c:size val="4"/>
            <c:spPr>
              <a:solidFill>
                <a:srgbClr val="00CC00"/>
              </a:solidFill>
              <a:ln w="6350">
                <a:solidFill>
                  <a:srgbClr val="006600"/>
                </a:solidFill>
              </a:ln>
            </c:spPr>
          </c:marker>
          <c:xVal>
            <c:numRef>
              <c:f>'Thule NM Data-CoPlot Data'!$E$7:$E$12</c:f>
              <c:numCache>
                <c:formatCode>mm/dd/yyyy</c:formatCode>
                <c:ptCount val="6"/>
                <c:pt idx="0">
                  <c:v>25196.0625</c:v>
                </c:pt>
                <c:pt idx="1">
                  <c:v>25404.04166666667</c:v>
                </c:pt>
                <c:pt idx="2">
                  <c:v>25671.97708333334</c:v>
                </c:pt>
                <c:pt idx="3">
                  <c:v>26146.14583333333</c:v>
                </c:pt>
                <c:pt idx="4">
                  <c:v>26410.5375</c:v>
                </c:pt>
                <c:pt idx="5">
                  <c:v>26646.2875</c:v>
                </c:pt>
              </c:numCache>
            </c:numRef>
          </c:xVal>
          <c:yVal>
            <c:numRef>
              <c:f>'Thule NM Data-CoPlot Data'!$F$7:$F$12</c:f>
              <c:numCache>
                <c:formatCode>0</c:formatCode>
                <c:ptCount val="6"/>
                <c:pt idx="0">
                  <c:v>3975.0</c:v>
                </c:pt>
                <c:pt idx="1">
                  <c:v>3994.0</c:v>
                </c:pt>
                <c:pt idx="2" formatCode="General">
                  <c:v>4066.0</c:v>
                </c:pt>
                <c:pt idx="3">
                  <c:v>4425.0</c:v>
                </c:pt>
                <c:pt idx="4">
                  <c:v>4580.0</c:v>
                </c:pt>
                <c:pt idx="5">
                  <c:v>4472.0</c:v>
                </c:pt>
              </c:numCache>
            </c:numRef>
          </c:yVal>
        </c:ser>
        <c:ser>
          <c:idx val="2"/>
          <c:order val="2"/>
          <c:tx>
            <c:v>LRO Mission Dates</c:v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'Thule NM Data-CoPlot Data'!$K$7:$K$21</c:f>
              <c:numCache>
                <c:formatCode>mm/dd/yyyy</c:formatCode>
                <c:ptCount val="15"/>
                <c:pt idx="0">
                  <c:v>39983.0</c:v>
                </c:pt>
                <c:pt idx="1">
                  <c:v>40010.5</c:v>
                </c:pt>
                <c:pt idx="2">
                  <c:v>40041.5</c:v>
                </c:pt>
                <c:pt idx="3">
                  <c:v>40072.0</c:v>
                </c:pt>
                <c:pt idx="4">
                  <c:v>40102.5</c:v>
                </c:pt>
                <c:pt idx="5" formatCode="m/d/yy">
                  <c:v>40125.0</c:v>
                </c:pt>
                <c:pt idx="7" formatCode="m/d/yy">
                  <c:v>40163.5</c:v>
                </c:pt>
                <c:pt idx="8" formatCode="m/d/yy">
                  <c:v>40194.5</c:v>
                </c:pt>
                <c:pt idx="9" formatCode="m/d/yy">
                  <c:v>40224.0</c:v>
                </c:pt>
                <c:pt idx="10" formatCode="m/d/yy">
                  <c:v>40253.5</c:v>
                </c:pt>
                <c:pt idx="11" formatCode="m/d/yy">
                  <c:v>40284.0</c:v>
                </c:pt>
                <c:pt idx="12" formatCode="m/d/yy">
                  <c:v>40314.5</c:v>
                </c:pt>
                <c:pt idx="13" formatCode="m/d/yy">
                  <c:v>40345.00000000001</c:v>
                </c:pt>
                <c:pt idx="14" formatCode="m/d/yy">
                  <c:v>40375.50000000001</c:v>
                </c:pt>
              </c:numCache>
            </c:numRef>
          </c:xVal>
          <c:yVal>
            <c:numRef>
              <c:f>'Thule NM Data-CoPlot Data'!$L$7:$L$21</c:f>
              <c:numCache>
                <c:formatCode>General</c:formatCode>
                <c:ptCount val="15"/>
                <c:pt idx="0">
                  <c:v>4711.0</c:v>
                </c:pt>
                <c:pt idx="1">
                  <c:v>4700.0</c:v>
                </c:pt>
                <c:pt idx="2">
                  <c:v>4699.0</c:v>
                </c:pt>
                <c:pt idx="3">
                  <c:v>4725.0</c:v>
                </c:pt>
                <c:pt idx="4">
                  <c:v>4736.0</c:v>
                </c:pt>
                <c:pt idx="5">
                  <c:v>4734.0</c:v>
                </c:pt>
                <c:pt idx="7">
                  <c:v>4737.0</c:v>
                </c:pt>
                <c:pt idx="8" formatCode="0">
                  <c:v>4720.252688172043</c:v>
                </c:pt>
                <c:pt idx="9" formatCode="0">
                  <c:v>4645.035714285715</c:v>
                </c:pt>
                <c:pt idx="10" formatCode="0">
                  <c:v>4611.978494623656</c:v>
                </c:pt>
                <c:pt idx="11" formatCode="0">
                  <c:v>4557.016666666666</c:v>
                </c:pt>
                <c:pt idx="12" formatCode="0">
                  <c:v>4580.192204301075</c:v>
                </c:pt>
                <c:pt idx="13" formatCode="0">
                  <c:v>4565.813630041724</c:v>
                </c:pt>
                <c:pt idx="14" formatCode="0">
                  <c:v>4567.61693548387</c:v>
                </c:pt>
              </c:numCache>
            </c:numRef>
          </c:yVal>
        </c:ser>
        <c:ser>
          <c:idx val="10"/>
          <c:order val="3"/>
          <c:tx>
            <c:v>Chandrayyan Mission Dates</c:v>
          </c:tx>
          <c:spPr>
            <a:ln w="28575">
              <a:solidFill>
                <a:srgbClr val="0066FF"/>
              </a:solidFill>
            </a:ln>
          </c:spPr>
          <c:marker>
            <c:symbol val="none"/>
          </c:marker>
          <c:xVal>
            <c:numRef>
              <c:f>'Thule NM Data-CoPlot Data'!$N$7:$N$10</c:f>
              <c:numCache>
                <c:formatCode>mm/dd/yyyy</c:formatCode>
                <c:ptCount val="4"/>
                <c:pt idx="0">
                  <c:v>39759.0</c:v>
                </c:pt>
                <c:pt idx="1">
                  <c:v>39768.0</c:v>
                </c:pt>
                <c:pt idx="2">
                  <c:v>39798.0</c:v>
                </c:pt>
                <c:pt idx="3">
                  <c:v>39806.0</c:v>
                </c:pt>
              </c:numCache>
            </c:numRef>
          </c:xVal>
          <c:yVal>
            <c:numRef>
              <c:f>'Thule NM Data-CoPlot Data'!$O$7:$O$10</c:f>
              <c:numCache>
                <c:formatCode>General</c:formatCode>
                <c:ptCount val="4"/>
                <c:pt idx="0">
                  <c:v>4642.0</c:v>
                </c:pt>
                <c:pt idx="1">
                  <c:v>4646.0</c:v>
                </c:pt>
                <c:pt idx="2">
                  <c:v>4666.0</c:v>
                </c:pt>
                <c:pt idx="3">
                  <c:v>4668.0</c:v>
                </c:pt>
              </c:numCache>
            </c:numRef>
          </c:yVal>
        </c:ser>
        <c:axId val="486873992"/>
        <c:axId val="486983464"/>
      </c:scatterChart>
      <c:scatterChart>
        <c:scatterStyle val="lineMarker"/>
        <c:ser>
          <c:idx val="3"/>
          <c:order val="4"/>
          <c:tx>
            <c:v>Apollo Avg  Crew Skin Dose Rate</c:v>
          </c:tx>
          <c:spPr>
            <a:ln>
              <a:noFill/>
            </a:ln>
          </c:spPr>
          <c:marker>
            <c:symbol val="square"/>
            <c:size val="4"/>
            <c:spPr>
              <a:solidFill>
                <a:schemeClr val="accent2"/>
              </a:solidFill>
              <a:ln w="3175"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'Thule NM Data-CoPlot Data'!$E$7:$E$12</c:f>
              <c:numCache>
                <c:formatCode>mm/dd/yyyy</c:formatCode>
                <c:ptCount val="6"/>
                <c:pt idx="0">
                  <c:v>25196.0625</c:v>
                </c:pt>
                <c:pt idx="1">
                  <c:v>25404.04166666667</c:v>
                </c:pt>
                <c:pt idx="2">
                  <c:v>25671.97708333334</c:v>
                </c:pt>
                <c:pt idx="3">
                  <c:v>26146.14583333333</c:v>
                </c:pt>
                <c:pt idx="4">
                  <c:v>26410.5375</c:v>
                </c:pt>
                <c:pt idx="5">
                  <c:v>26646.2875</c:v>
                </c:pt>
              </c:numCache>
            </c:numRef>
          </c:xVal>
          <c:yVal>
            <c:numRef>
              <c:f>'Thule NM Data-CoPlot Data'!$G$7:$G$12</c:f>
              <c:numCache>
                <c:formatCode>0</c:formatCode>
                <c:ptCount val="6"/>
                <c:pt idx="0">
                  <c:v>36.27898121143411</c:v>
                </c:pt>
                <c:pt idx="1">
                  <c:v>39.28571428571428</c:v>
                </c:pt>
                <c:pt idx="2">
                  <c:v>71.0</c:v>
                </c:pt>
                <c:pt idx="3">
                  <c:v>42.85714285714285</c:v>
                </c:pt>
                <c:pt idx="4">
                  <c:v>82.14285714285714</c:v>
                </c:pt>
                <c:pt idx="5">
                  <c:v>78.57142857142857</c:v>
                </c:pt>
              </c:numCache>
            </c:numRef>
          </c:yVal>
        </c:ser>
        <c:ser>
          <c:idx val="4"/>
          <c:order val="5"/>
          <c:tx>
            <c:v>Apollo VABD Avg Skin Dose Rate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3175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'Thule NM Data-CoPlot Data'!$E$7:$E$12</c:f>
              <c:numCache>
                <c:formatCode>mm/dd/yyyy</c:formatCode>
                <c:ptCount val="6"/>
                <c:pt idx="0">
                  <c:v>25196.0625</c:v>
                </c:pt>
                <c:pt idx="1">
                  <c:v>25404.04166666667</c:v>
                </c:pt>
                <c:pt idx="2">
                  <c:v>25671.97708333334</c:v>
                </c:pt>
                <c:pt idx="3">
                  <c:v>26146.14583333333</c:v>
                </c:pt>
                <c:pt idx="4">
                  <c:v>26410.5375</c:v>
                </c:pt>
                <c:pt idx="5">
                  <c:v>26646.2875</c:v>
                </c:pt>
              </c:numCache>
            </c:numRef>
          </c:xVal>
          <c:yVal>
            <c:numRef>
              <c:f>'Thule NM Data-CoPlot Data'!$H$7:$H$12</c:f>
              <c:numCache>
                <c:formatCode>0</c:formatCode>
                <c:ptCount val="6"/>
                <c:pt idx="0">
                  <c:v>38.54641753714873</c:v>
                </c:pt>
                <c:pt idx="1">
                  <c:v>44.18262150220912</c:v>
                </c:pt>
                <c:pt idx="3">
                  <c:v>46.48910411622276</c:v>
                </c:pt>
                <c:pt idx="4">
                  <c:v>79.00677200902933</c:v>
                </c:pt>
                <c:pt idx="5">
                  <c:v>72.42260721385968</c:v>
                </c:pt>
              </c:numCache>
            </c:numRef>
          </c:yVal>
        </c:ser>
        <c:ser>
          <c:idx val="5"/>
          <c:order val="6"/>
          <c:tx>
            <c:v>Apollo VABD Avg Depth Dose Rate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2">
                  <a:lumMod val="50000"/>
                </a:schemeClr>
              </a:solidFill>
              <a:ln w="3175">
                <a:solidFill>
                  <a:schemeClr val="tx2">
                    <a:lumMod val="50000"/>
                  </a:schemeClr>
                </a:solidFill>
              </a:ln>
            </c:spPr>
          </c:marker>
          <c:xVal>
            <c:numRef>
              <c:f>'Thule NM Data-CoPlot Data'!$E$7:$E$12</c:f>
              <c:numCache>
                <c:formatCode>mm/dd/yyyy</c:formatCode>
                <c:ptCount val="6"/>
                <c:pt idx="0">
                  <c:v>25196.0625</c:v>
                </c:pt>
                <c:pt idx="1">
                  <c:v>25404.04166666667</c:v>
                </c:pt>
                <c:pt idx="2">
                  <c:v>25671.97708333334</c:v>
                </c:pt>
                <c:pt idx="3">
                  <c:v>26146.14583333333</c:v>
                </c:pt>
                <c:pt idx="4">
                  <c:v>26410.5375</c:v>
                </c:pt>
                <c:pt idx="5">
                  <c:v>26646.2875</c:v>
                </c:pt>
              </c:numCache>
            </c:numRef>
          </c:xVal>
          <c:yVal>
            <c:numRef>
              <c:f>'Thule NM Data-CoPlot Data'!$I$7:$I$12</c:f>
              <c:numCache>
                <c:formatCode>0</c:formatCode>
                <c:ptCount val="6"/>
                <c:pt idx="0">
                  <c:v>39.13491246138001</c:v>
                </c:pt>
                <c:pt idx="1">
                  <c:v>39.76435935198821</c:v>
                </c:pt>
                <c:pt idx="3">
                  <c:v>40.67796610169491</c:v>
                </c:pt>
                <c:pt idx="4">
                  <c:v>58.04579168010319</c:v>
                </c:pt>
                <c:pt idx="5">
                  <c:v>52.54189150809428</c:v>
                </c:pt>
              </c:numCache>
            </c:numRef>
          </c:yVal>
        </c:ser>
        <c:ser>
          <c:idx val="6"/>
          <c:order val="7"/>
          <c:tx>
            <c:v>Apollo Biostack Average TLD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CC00FF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'Thule NM Data-CoPlot Data'!$E$20:$E$21</c:f>
              <c:numCache>
                <c:formatCode>mm/dd/yyyy</c:formatCode>
                <c:ptCount val="2"/>
                <c:pt idx="0">
                  <c:v>26410.5375</c:v>
                </c:pt>
                <c:pt idx="1">
                  <c:v>26646.2875</c:v>
                </c:pt>
              </c:numCache>
            </c:numRef>
          </c:xVal>
          <c:yVal>
            <c:numRef>
              <c:f>'Thule NM Data-CoPlot Data'!$G$20:$G$21</c:f>
              <c:numCache>
                <c:formatCode>General</c:formatCode>
                <c:ptCount val="2"/>
                <c:pt idx="0">
                  <c:v>100.0</c:v>
                </c:pt>
                <c:pt idx="1">
                  <c:v>103.0</c:v>
                </c:pt>
              </c:numCache>
            </c:numRef>
          </c:yVal>
        </c:ser>
        <c:ser>
          <c:idx val="7"/>
          <c:order val="8"/>
          <c:tx>
            <c:v>Mean CRaTER Dosim Dose Rate</c:v>
          </c:tx>
          <c:spPr>
            <a:ln w="6350">
              <a:solidFill>
                <a:srgbClr val="CC66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 w="6350">
                <a:solidFill>
                  <a:srgbClr val="CC6600"/>
                </a:solidFill>
              </a:ln>
            </c:spPr>
          </c:marker>
          <c:xVal>
            <c:numRef>
              <c:f>'Thule NM Data-CoPlot Data'!$E$28:$E$29</c:f>
              <c:numCache>
                <c:formatCode>mm/dd/yyyy\ hh:mm</c:formatCode>
                <c:ptCount val="2"/>
                <c:pt idx="0">
                  <c:v>39983.97361111111</c:v>
                </c:pt>
                <c:pt idx="1">
                  <c:v>39987.39722222222</c:v>
                </c:pt>
              </c:numCache>
            </c:numRef>
          </c:xVal>
          <c:yVal>
            <c:numRef>
              <c:f>'Thule NM Data-CoPlot Data'!$F$28:$F$29</c:f>
              <c:numCache>
                <c:formatCode>General</c:formatCode>
                <c:ptCount val="2"/>
                <c:pt idx="0">
                  <c:v>69.12</c:v>
                </c:pt>
                <c:pt idx="1">
                  <c:v>69.12</c:v>
                </c:pt>
              </c:numCache>
            </c:numRef>
          </c:yVal>
        </c:ser>
        <c:ser>
          <c:idx val="8"/>
          <c:order val="9"/>
          <c:tx>
            <c:v>Chandrayyan/RADMON Lunar Transfer</c:v>
          </c:tx>
          <c:spPr>
            <a:ln w="6350">
              <a:solidFill>
                <a:srgbClr val="008080"/>
              </a:solidFill>
            </a:ln>
          </c:spPr>
          <c:marker>
            <c:symbol val="triangle"/>
            <c:size val="5"/>
            <c:spPr>
              <a:solidFill>
                <a:srgbClr val="66FF99"/>
              </a:solidFill>
              <a:ln w="3175">
                <a:solidFill>
                  <a:srgbClr val="008080"/>
                </a:solidFill>
              </a:ln>
            </c:spPr>
          </c:marker>
          <c:xVal>
            <c:numRef>
              <c:f>'Thule NM Data-CoPlot Data'!$E$35:$E$36</c:f>
              <c:numCache>
                <c:formatCode>m/d/yy</c:formatCode>
                <c:ptCount val="2"/>
                <c:pt idx="0">
                  <c:v>39759.0</c:v>
                </c:pt>
                <c:pt idx="1">
                  <c:v>39764.0</c:v>
                </c:pt>
              </c:numCache>
            </c:numRef>
          </c:xVal>
          <c:yVal>
            <c:numRef>
              <c:f>'Thule NM Data-CoPlot Data'!$F$35:$F$36</c:f>
              <c:numCache>
                <c:formatCode>General</c:formatCode>
                <c:ptCount val="2"/>
                <c:pt idx="0">
                  <c:v>29.28</c:v>
                </c:pt>
                <c:pt idx="1">
                  <c:v>29.28</c:v>
                </c:pt>
              </c:numCache>
            </c:numRef>
          </c:yVal>
        </c:ser>
        <c:ser>
          <c:idx val="9"/>
          <c:order val="10"/>
          <c:tx>
            <c:v>Chandrayyan/RADMON 100 km Lunar Orbit</c:v>
          </c:tx>
          <c:spPr>
            <a:ln w="6350">
              <a:solidFill>
                <a:srgbClr val="0066FF"/>
              </a:solidFill>
            </a:ln>
          </c:spPr>
          <c:marker>
            <c:symbol val="triangle"/>
            <c:size val="5"/>
            <c:spPr>
              <a:solidFill>
                <a:srgbClr val="66FFFF"/>
              </a:solidFill>
              <a:ln w="3175">
                <a:solidFill>
                  <a:srgbClr val="0066FF"/>
                </a:solidFill>
              </a:ln>
            </c:spPr>
          </c:marker>
          <c:xVal>
            <c:numRef>
              <c:f>'Thule NM Data-CoPlot Data'!$E$38:$E$39</c:f>
              <c:numCache>
                <c:formatCode>m/d/yy</c:formatCode>
                <c:ptCount val="2"/>
                <c:pt idx="0">
                  <c:v>39765.0</c:v>
                </c:pt>
                <c:pt idx="1">
                  <c:v>39806.0</c:v>
                </c:pt>
              </c:numCache>
            </c:numRef>
          </c:xVal>
          <c:yVal>
            <c:numRef>
              <c:f>'Thule NM Data-CoPlot Data'!$F$38:$F$39</c:f>
              <c:numCache>
                <c:formatCode>General</c:formatCode>
                <c:ptCount val="2"/>
                <c:pt idx="0">
                  <c:v>21.12</c:v>
                </c:pt>
                <c:pt idx="1">
                  <c:v>21.12</c:v>
                </c:pt>
              </c:numCache>
            </c:numRef>
          </c:yVal>
        </c:ser>
        <c:ser>
          <c:idx val="11"/>
          <c:order val="11"/>
          <c:tx>
            <c:v>CRaTER Thin 35 km x 200 km</c:v>
          </c:tx>
          <c:spPr>
            <a:ln w="25400">
              <a:noFill/>
              <a:prstDash val="sysDot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'CRaTER D1-D6 Dose Rate'!$K$12:$K$87</c:f>
                <c:numCache>
                  <c:formatCode>General</c:formatCode>
                  <c:ptCount val="76"/>
                  <c:pt idx="0">
                    <c:v>1.084109286072383</c:v>
                  </c:pt>
                  <c:pt idx="1">
                    <c:v>1.030845624032221</c:v>
                  </c:pt>
                  <c:pt idx="2">
                    <c:v>1.274271296206411</c:v>
                  </c:pt>
                  <c:pt idx="3">
                    <c:v>1.170741805007992</c:v>
                  </c:pt>
                  <c:pt idx="4">
                    <c:v>0.99894684747856</c:v>
                  </c:pt>
                  <c:pt idx="5">
                    <c:v>1.390427247842165</c:v>
                  </c:pt>
                  <c:pt idx="6">
                    <c:v>1.214563418857217</c:v>
                  </c:pt>
                  <c:pt idx="7">
                    <c:v>0.857769997104565</c:v>
                  </c:pt>
                  <c:pt idx="8">
                    <c:v>0.978755959388401</c:v>
                  </c:pt>
                  <c:pt idx="9">
                    <c:v>1.191341992543048</c:v>
                  </c:pt>
                  <c:pt idx="10">
                    <c:v>1.311736546909657</c:v>
                  </c:pt>
                  <c:pt idx="11">
                    <c:v>1.042864759896617</c:v>
                  </c:pt>
                  <c:pt idx="12">
                    <c:v>1.299126195676003</c:v>
                  </c:pt>
                  <c:pt idx="13">
                    <c:v>1.160097825447103</c:v>
                  </c:pt>
                  <c:pt idx="14">
                    <c:v>1.287499699794161</c:v>
                  </c:pt>
                  <c:pt idx="15">
                    <c:v>1.136663832798479</c:v>
                  </c:pt>
                  <c:pt idx="16">
                    <c:v>1.309309078312655</c:v>
                  </c:pt>
                  <c:pt idx="17">
                    <c:v>1.187076665632883</c:v>
                  </c:pt>
                  <c:pt idx="18">
                    <c:v>1.278149224988113</c:v>
                  </c:pt>
                  <c:pt idx="19">
                    <c:v>1.1800772995364</c:v>
                  </c:pt>
                  <c:pt idx="20">
                    <c:v>1.34597896923508</c:v>
                  </c:pt>
                  <c:pt idx="21">
                    <c:v>1.176068138922037</c:v>
                  </c:pt>
                  <c:pt idx="22">
                    <c:v>1.074317486341652</c:v>
                  </c:pt>
                  <c:pt idx="23">
                    <c:v>1.079969273247833</c:v>
                  </c:pt>
                  <c:pt idx="24">
                    <c:v>1.315157083709433</c:v>
                  </c:pt>
                  <c:pt idx="25">
                    <c:v>1.05801558310074</c:v>
                  </c:pt>
                  <c:pt idx="26">
                    <c:v>1.547429786765846</c:v>
                  </c:pt>
                  <c:pt idx="27">
                    <c:v>1.382546662087808</c:v>
                  </c:pt>
                  <c:pt idx="28">
                    <c:v>1.322350143644254</c:v>
                  </c:pt>
                  <c:pt idx="29">
                    <c:v>1.140606804313258</c:v>
                  </c:pt>
                  <c:pt idx="30">
                    <c:v>1.548454516823227</c:v>
                  </c:pt>
                  <c:pt idx="31">
                    <c:v>1.598317615579454</c:v>
                  </c:pt>
                  <c:pt idx="32">
                    <c:v>1.288721741526462</c:v>
                  </c:pt>
                  <c:pt idx="33">
                    <c:v>1.330563557979755</c:v>
                  </c:pt>
                  <c:pt idx="34">
                    <c:v>1.472902759306741</c:v>
                  </c:pt>
                  <c:pt idx="35">
                    <c:v>1.135595084157465</c:v>
                  </c:pt>
                  <c:pt idx="36">
                    <c:v>1.145476009403708</c:v>
                  </c:pt>
                  <c:pt idx="37">
                    <c:v>1.131433938663044</c:v>
                  </c:pt>
                  <c:pt idx="38">
                    <c:v>1.14665245449903</c:v>
                  </c:pt>
                  <c:pt idx="39">
                    <c:v>1.25128389607535</c:v>
                  </c:pt>
                  <c:pt idx="40">
                    <c:v>1.223800197144115</c:v>
                  </c:pt>
                  <c:pt idx="41">
                    <c:v>1.026739752488961</c:v>
                  </c:pt>
                  <c:pt idx="42">
                    <c:v>1.375607432919477</c:v>
                  </c:pt>
                  <c:pt idx="43">
                    <c:v>1.256220609526533</c:v>
                  </c:pt>
                  <c:pt idx="44">
                    <c:v>1.485123945505801</c:v>
                  </c:pt>
                  <c:pt idx="45">
                    <c:v>1.531587518961409</c:v>
                  </c:pt>
                  <c:pt idx="46">
                    <c:v>1.227867899086682</c:v>
                  </c:pt>
                  <c:pt idx="47">
                    <c:v>1.1915254594587</c:v>
                  </c:pt>
                  <c:pt idx="48">
                    <c:v>1.157760593587465</c:v>
                  </c:pt>
                  <c:pt idx="49">
                    <c:v>1.280723999031263</c:v>
                  </c:pt>
                  <c:pt idx="50">
                    <c:v>1.097592094279708</c:v>
                  </c:pt>
                  <c:pt idx="51">
                    <c:v>1.440237057679344</c:v>
                  </c:pt>
                  <c:pt idx="52">
                    <c:v>1.158220705404165</c:v>
                  </c:pt>
                  <c:pt idx="53">
                    <c:v>1.147100376707929</c:v>
                  </c:pt>
                  <c:pt idx="54">
                    <c:v>1.068890182269644</c:v>
                  </c:pt>
                  <c:pt idx="55">
                    <c:v>1.304657019731724</c:v>
                  </c:pt>
                  <c:pt idx="56">
                    <c:v>1.42461093075034</c:v>
                  </c:pt>
                  <c:pt idx="57">
                    <c:v>1.01420591555901</c:v>
                  </c:pt>
                  <c:pt idx="58">
                    <c:v>1.271044585885637</c:v>
                  </c:pt>
                  <c:pt idx="59">
                    <c:v>1.219971615930788</c:v>
                  </c:pt>
                  <c:pt idx="60">
                    <c:v>1.227751406409048</c:v>
                  </c:pt>
                  <c:pt idx="61">
                    <c:v>1.35140592449989</c:v>
                  </c:pt>
                  <c:pt idx="62">
                    <c:v>1.330329322504863</c:v>
                  </c:pt>
                  <c:pt idx="63">
                    <c:v>1.288443562947354</c:v>
                  </c:pt>
                  <c:pt idx="64">
                    <c:v>1.321710779606011</c:v>
                  </c:pt>
                  <c:pt idx="65">
                    <c:v>1.33005245307805</c:v>
                  </c:pt>
                  <c:pt idx="66">
                    <c:v>1.136613262438534</c:v>
                  </c:pt>
                  <c:pt idx="67">
                    <c:v>1.436950480867495</c:v>
                  </c:pt>
                  <c:pt idx="68">
                    <c:v>1.23450407271303</c:v>
                  </c:pt>
                  <c:pt idx="69">
                    <c:v>1.415513713282813</c:v>
                  </c:pt>
                  <c:pt idx="70">
                    <c:v>1.315788856386892</c:v>
                  </c:pt>
                  <c:pt idx="71">
                    <c:v>1.321257551297553</c:v>
                  </c:pt>
                  <c:pt idx="72">
                    <c:v>1.427545577078824</c:v>
                  </c:pt>
                  <c:pt idx="73">
                    <c:v>1.437597817640729</c:v>
                  </c:pt>
                  <c:pt idx="74">
                    <c:v>1.271473584441974</c:v>
                  </c:pt>
                  <c:pt idx="75">
                    <c:v>1.515672568430638</c:v>
                  </c:pt>
                </c:numCache>
              </c:numRef>
            </c:plus>
            <c:minus>
              <c:numRef>
                <c:f>'CRaTER D1-D6 Dose Rate'!$J$12:$J$87</c:f>
                <c:numCache>
                  <c:formatCode>General</c:formatCode>
                  <c:ptCount val="76"/>
                  <c:pt idx="0">
                    <c:v>-0.976431296991283</c:v>
                  </c:pt>
                  <c:pt idx="1">
                    <c:v>-0.979508144953659</c:v>
                  </c:pt>
                  <c:pt idx="2">
                    <c:v>-1.085442783936983</c:v>
                  </c:pt>
                  <c:pt idx="3">
                    <c:v>-1.114376866490911</c:v>
                  </c:pt>
                  <c:pt idx="4">
                    <c:v>-1.033277359004853</c:v>
                  </c:pt>
                  <c:pt idx="5">
                    <c:v>-1.290334543957609</c:v>
                  </c:pt>
                  <c:pt idx="6">
                    <c:v>-1.119916230850116</c:v>
                  </c:pt>
                  <c:pt idx="7">
                    <c:v>-0.900017307901685</c:v>
                  </c:pt>
                  <c:pt idx="8">
                    <c:v>-0.889606995689736</c:v>
                  </c:pt>
                  <c:pt idx="9">
                    <c:v>-0.99357535243178</c:v>
                  </c:pt>
                  <c:pt idx="10">
                    <c:v>-1.23973926987756</c:v>
                  </c:pt>
                  <c:pt idx="11">
                    <c:v>-1.055223243187893</c:v>
                  </c:pt>
                  <c:pt idx="12">
                    <c:v>-1.218876505606204</c:v>
                  </c:pt>
                  <c:pt idx="13">
                    <c:v>-1.146869933282098</c:v>
                  </c:pt>
                  <c:pt idx="14">
                    <c:v>-1.21005587416564</c:v>
                  </c:pt>
                  <c:pt idx="15">
                    <c:v>-1.18028605126846</c:v>
                  </c:pt>
                  <c:pt idx="16">
                    <c:v>-1.23589520155388</c:v>
                  </c:pt>
                  <c:pt idx="17">
                    <c:v>-1.335818703319109</c:v>
                  </c:pt>
                  <c:pt idx="18">
                    <c:v>-1.228004441381238</c:v>
                  </c:pt>
                  <c:pt idx="19">
                    <c:v>-1.090092835771834</c:v>
                  </c:pt>
                  <c:pt idx="20">
                    <c:v>-1.015702352324848</c:v>
                  </c:pt>
                  <c:pt idx="21">
                    <c:v>-0.995210216568051</c:v>
                  </c:pt>
                  <c:pt idx="22">
                    <c:v>-1.132865763921473</c:v>
                  </c:pt>
                  <c:pt idx="23">
                    <c:v>-0.97001424448181</c:v>
                  </c:pt>
                  <c:pt idx="24">
                    <c:v>-1.243001709149453</c:v>
                  </c:pt>
                  <c:pt idx="25">
                    <c:v>-0.849878935714226</c:v>
                  </c:pt>
                  <c:pt idx="26">
                    <c:v>-1.181839354824355</c:v>
                  </c:pt>
                  <c:pt idx="27">
                    <c:v>-1.041633895405255</c:v>
                  </c:pt>
                  <c:pt idx="28">
                    <c:v>-1.2744417159197</c:v>
                  </c:pt>
                  <c:pt idx="29">
                    <c:v>-0.993266464044559</c:v>
                  </c:pt>
                  <c:pt idx="30">
                    <c:v>-1.307386456616463</c:v>
                  </c:pt>
                  <c:pt idx="31">
                    <c:v>-1.381718177011447</c:v>
                  </c:pt>
                  <c:pt idx="32">
                    <c:v>-1.18515954805644</c:v>
                  </c:pt>
                  <c:pt idx="33">
                    <c:v>-0.95183218386282</c:v>
                  </c:pt>
                  <c:pt idx="34">
                    <c:v>-1.178439645476228</c:v>
                  </c:pt>
                  <c:pt idx="35">
                    <c:v>-0.868231092472936</c:v>
                  </c:pt>
                  <c:pt idx="36">
                    <c:v>-1.16322036036081</c:v>
                  </c:pt>
                  <c:pt idx="37">
                    <c:v>-1.071881346061673</c:v>
                  </c:pt>
                  <c:pt idx="38">
                    <c:v>-1.094897713571317</c:v>
                  </c:pt>
                  <c:pt idx="39">
                    <c:v>-1.054674889295487</c:v>
                  </c:pt>
                  <c:pt idx="40">
                    <c:v>-1.053519116004292</c:v>
                  </c:pt>
                  <c:pt idx="41">
                    <c:v>-0.887165657090762</c:v>
                  </c:pt>
                  <c:pt idx="42">
                    <c:v>-1.060978872386762</c:v>
                  </c:pt>
                  <c:pt idx="43">
                    <c:v>-1.238476899119512</c:v>
                  </c:pt>
                  <c:pt idx="44">
                    <c:v>-1.184022321500084</c:v>
                  </c:pt>
                  <c:pt idx="45">
                    <c:v>-0.94045734836585</c:v>
                  </c:pt>
                  <c:pt idx="46">
                    <c:v>-0.857312268513926</c:v>
                  </c:pt>
                  <c:pt idx="47">
                    <c:v>-1.198535763525353</c:v>
                  </c:pt>
                  <c:pt idx="48">
                    <c:v>-0.94165651652353</c:v>
                  </c:pt>
                  <c:pt idx="49">
                    <c:v>-1.223842640056372</c:v>
                  </c:pt>
                  <c:pt idx="50">
                    <c:v>-1.104371383179473</c:v>
                  </c:pt>
                  <c:pt idx="51">
                    <c:v>-1.096352823831946</c:v>
                  </c:pt>
                  <c:pt idx="52">
                    <c:v>-1.119953715648823</c:v>
                  </c:pt>
                  <c:pt idx="53">
                    <c:v>-1.098887275262836</c:v>
                  </c:pt>
                  <c:pt idx="54">
                    <c:v>-0.988444411331056</c:v>
                  </c:pt>
                  <c:pt idx="55">
                    <c:v>-1.290542419249689</c:v>
                  </c:pt>
                  <c:pt idx="56">
                    <c:v>-1.413923491683956</c:v>
                  </c:pt>
                  <c:pt idx="57">
                    <c:v>-0.954960932887356</c:v>
                  </c:pt>
                  <c:pt idx="58">
                    <c:v>-1.10987258656775</c:v>
                  </c:pt>
                  <c:pt idx="59">
                    <c:v>-1.026494255337216</c:v>
                  </c:pt>
                  <c:pt idx="60">
                    <c:v>-1.158415514436264</c:v>
                  </c:pt>
                  <c:pt idx="61">
                    <c:v>-1.150218638979499</c:v>
                  </c:pt>
                  <c:pt idx="62">
                    <c:v>-1.20382955680207</c:v>
                  </c:pt>
                  <c:pt idx="63">
                    <c:v>-1.166767325640677</c:v>
                  </c:pt>
                  <c:pt idx="64">
                    <c:v>-1.206053895581572</c:v>
                  </c:pt>
                  <c:pt idx="65">
                    <c:v>-1.035314226138698</c:v>
                  </c:pt>
                  <c:pt idx="66">
                    <c:v>-1.063437445245256</c:v>
                  </c:pt>
                  <c:pt idx="67">
                    <c:v>-1.254229482433296</c:v>
                  </c:pt>
                  <c:pt idx="68">
                    <c:v>-1.163228239451055</c:v>
                  </c:pt>
                  <c:pt idx="69">
                    <c:v>-1.398706131887739</c:v>
                  </c:pt>
                  <c:pt idx="70">
                    <c:v>-1.162158269734601</c:v>
                  </c:pt>
                  <c:pt idx="71">
                    <c:v>-1.160496527285492</c:v>
                  </c:pt>
                  <c:pt idx="72">
                    <c:v>-1.341690330450824</c:v>
                  </c:pt>
                  <c:pt idx="73">
                    <c:v>-1.267527466192725</c:v>
                  </c:pt>
                  <c:pt idx="74">
                    <c:v>-1.203525888528397</c:v>
                  </c:pt>
                  <c:pt idx="75">
                    <c:v>-1.439891342154542</c:v>
                  </c:pt>
                </c:numCache>
              </c:numRef>
            </c:minus>
            <c:spPr>
              <a:ln w="6350">
                <a:solidFill>
                  <a:schemeClr val="accent1"/>
                </a:solidFill>
                <a:prstDash val="sysDash"/>
              </a:ln>
            </c:spPr>
          </c:errBars>
          <c:xVal>
            <c:numRef>
              <c:f>'CRaTER D1-D6 Dose Rate'!$A$12:$A$87</c:f>
              <c:numCache>
                <c:formatCode>m/d/yy</c:formatCode>
                <c:ptCount val="76"/>
                <c:pt idx="0">
                  <c:v>39995.0</c:v>
                </c:pt>
                <c:pt idx="1">
                  <c:v>39996.0</c:v>
                </c:pt>
                <c:pt idx="2">
                  <c:v>39997.0</c:v>
                </c:pt>
                <c:pt idx="3">
                  <c:v>39998.0</c:v>
                </c:pt>
                <c:pt idx="4">
                  <c:v>39999.0</c:v>
                </c:pt>
                <c:pt idx="5">
                  <c:v>40000.0</c:v>
                </c:pt>
                <c:pt idx="6">
                  <c:v>40001.0</c:v>
                </c:pt>
                <c:pt idx="7">
                  <c:v>40002.0</c:v>
                </c:pt>
                <c:pt idx="8">
                  <c:v>40003.0</c:v>
                </c:pt>
                <c:pt idx="9">
                  <c:v>40004.0</c:v>
                </c:pt>
                <c:pt idx="10">
                  <c:v>40005.0</c:v>
                </c:pt>
                <c:pt idx="11">
                  <c:v>40006.0</c:v>
                </c:pt>
                <c:pt idx="12">
                  <c:v>40007.0</c:v>
                </c:pt>
                <c:pt idx="13">
                  <c:v>40008.0</c:v>
                </c:pt>
                <c:pt idx="14">
                  <c:v>40009.0</c:v>
                </c:pt>
                <c:pt idx="15">
                  <c:v>40010.0</c:v>
                </c:pt>
                <c:pt idx="16">
                  <c:v>40011.0</c:v>
                </c:pt>
                <c:pt idx="17">
                  <c:v>40012.0</c:v>
                </c:pt>
                <c:pt idx="18">
                  <c:v>40013.0</c:v>
                </c:pt>
                <c:pt idx="19">
                  <c:v>40014.0</c:v>
                </c:pt>
                <c:pt idx="20">
                  <c:v>40015.0</c:v>
                </c:pt>
                <c:pt idx="21">
                  <c:v>40016.0</c:v>
                </c:pt>
                <c:pt idx="22">
                  <c:v>40017.0</c:v>
                </c:pt>
                <c:pt idx="23">
                  <c:v>40018.0</c:v>
                </c:pt>
                <c:pt idx="24">
                  <c:v>40019.0</c:v>
                </c:pt>
                <c:pt idx="25">
                  <c:v>40020.0</c:v>
                </c:pt>
                <c:pt idx="26">
                  <c:v>40021.0</c:v>
                </c:pt>
                <c:pt idx="27">
                  <c:v>40022.0</c:v>
                </c:pt>
                <c:pt idx="28">
                  <c:v>40023.0</c:v>
                </c:pt>
                <c:pt idx="29">
                  <c:v>40024.0</c:v>
                </c:pt>
                <c:pt idx="30">
                  <c:v>40025.0</c:v>
                </c:pt>
                <c:pt idx="31">
                  <c:v>40026.0</c:v>
                </c:pt>
                <c:pt idx="32">
                  <c:v>40027.0</c:v>
                </c:pt>
                <c:pt idx="33">
                  <c:v>40028.0</c:v>
                </c:pt>
                <c:pt idx="34">
                  <c:v>40029.0</c:v>
                </c:pt>
                <c:pt idx="35">
                  <c:v>40030.0</c:v>
                </c:pt>
                <c:pt idx="36">
                  <c:v>40031.0</c:v>
                </c:pt>
                <c:pt idx="37">
                  <c:v>40032.0</c:v>
                </c:pt>
                <c:pt idx="38">
                  <c:v>40033.0</c:v>
                </c:pt>
                <c:pt idx="39">
                  <c:v>40034.0</c:v>
                </c:pt>
                <c:pt idx="40">
                  <c:v>40035.0</c:v>
                </c:pt>
                <c:pt idx="41">
                  <c:v>40036.0</c:v>
                </c:pt>
                <c:pt idx="42">
                  <c:v>40037.0</c:v>
                </c:pt>
                <c:pt idx="43">
                  <c:v>40038.0</c:v>
                </c:pt>
                <c:pt idx="44">
                  <c:v>40039.0</c:v>
                </c:pt>
                <c:pt idx="45">
                  <c:v>40040.0</c:v>
                </c:pt>
                <c:pt idx="46">
                  <c:v>40041.0</c:v>
                </c:pt>
                <c:pt idx="47">
                  <c:v>40042.0</c:v>
                </c:pt>
                <c:pt idx="48">
                  <c:v>40043.0</c:v>
                </c:pt>
                <c:pt idx="49">
                  <c:v>40044.0</c:v>
                </c:pt>
                <c:pt idx="50">
                  <c:v>40045.0</c:v>
                </c:pt>
                <c:pt idx="51">
                  <c:v>40046.0</c:v>
                </c:pt>
                <c:pt idx="52">
                  <c:v>40047.0</c:v>
                </c:pt>
                <c:pt idx="53">
                  <c:v>40048.0</c:v>
                </c:pt>
                <c:pt idx="54">
                  <c:v>40049.0</c:v>
                </c:pt>
                <c:pt idx="55">
                  <c:v>40050.0</c:v>
                </c:pt>
                <c:pt idx="56">
                  <c:v>40051.0</c:v>
                </c:pt>
                <c:pt idx="57">
                  <c:v>40052.0</c:v>
                </c:pt>
                <c:pt idx="58">
                  <c:v>40053.0</c:v>
                </c:pt>
                <c:pt idx="59">
                  <c:v>40054.0</c:v>
                </c:pt>
                <c:pt idx="60">
                  <c:v>40055.0</c:v>
                </c:pt>
                <c:pt idx="61">
                  <c:v>40056.0</c:v>
                </c:pt>
                <c:pt idx="62">
                  <c:v>40057.0</c:v>
                </c:pt>
                <c:pt idx="63">
                  <c:v>40058.0</c:v>
                </c:pt>
                <c:pt idx="64">
                  <c:v>40059.0</c:v>
                </c:pt>
                <c:pt idx="65">
                  <c:v>40060.0</c:v>
                </c:pt>
                <c:pt idx="66">
                  <c:v>40061.0</c:v>
                </c:pt>
                <c:pt idx="67">
                  <c:v>40062.0</c:v>
                </c:pt>
                <c:pt idx="68">
                  <c:v>40063.0</c:v>
                </c:pt>
                <c:pt idx="69">
                  <c:v>40064.0</c:v>
                </c:pt>
                <c:pt idx="70">
                  <c:v>40065.0</c:v>
                </c:pt>
                <c:pt idx="71">
                  <c:v>40066.0</c:v>
                </c:pt>
                <c:pt idx="72">
                  <c:v>40067.0</c:v>
                </c:pt>
                <c:pt idx="73">
                  <c:v>40068.0</c:v>
                </c:pt>
                <c:pt idx="74">
                  <c:v>40069.0</c:v>
                </c:pt>
                <c:pt idx="75">
                  <c:v>40070.0</c:v>
                </c:pt>
              </c:numCache>
            </c:numRef>
          </c:xVal>
          <c:yVal>
            <c:numRef>
              <c:f>'CRaTER D1-D6 Dose Rate'!$I$12:$I$87</c:f>
              <c:numCache>
                <c:formatCode>General</c:formatCode>
                <c:ptCount val="76"/>
                <c:pt idx="0">
                  <c:v>18.02138307770105</c:v>
                </c:pt>
                <c:pt idx="1">
                  <c:v>17.94311439772948</c:v>
                </c:pt>
                <c:pt idx="2">
                  <c:v>18.02894169098652</c:v>
                </c:pt>
                <c:pt idx="3">
                  <c:v>17.99475287587025</c:v>
                </c:pt>
                <c:pt idx="4">
                  <c:v>17.71036338616087</c:v>
                </c:pt>
                <c:pt idx="5">
                  <c:v>17.78783519966052</c:v>
                </c:pt>
                <c:pt idx="6">
                  <c:v>17.89872716099906</c:v>
                </c:pt>
                <c:pt idx="7">
                  <c:v>17.83239033033218</c:v>
                </c:pt>
                <c:pt idx="8">
                  <c:v>17.71140436804835</c:v>
                </c:pt>
                <c:pt idx="9">
                  <c:v>17.80322764062927</c:v>
                </c:pt>
                <c:pt idx="10">
                  <c:v>17.86841818193001</c:v>
                </c:pt>
                <c:pt idx="11">
                  <c:v>18.11447718804387</c:v>
                </c:pt>
                <c:pt idx="12">
                  <c:v>18.02672000915932</c:v>
                </c:pt>
                <c:pt idx="13">
                  <c:v>17.80275316846878</c:v>
                </c:pt>
                <c:pt idx="14">
                  <c:v>17.98669555963661</c:v>
                </c:pt>
                <c:pt idx="15">
                  <c:v>18.24091648259465</c:v>
                </c:pt>
                <c:pt idx="16">
                  <c:v>18.29214323646759</c:v>
                </c:pt>
                <c:pt idx="17">
                  <c:v>18.3893195202331</c:v>
                </c:pt>
                <c:pt idx="18">
                  <c:v>18.482426708475</c:v>
                </c:pt>
                <c:pt idx="19">
                  <c:v>18.46328246853372</c:v>
                </c:pt>
                <c:pt idx="20">
                  <c:v>18.16144353984624</c:v>
                </c:pt>
                <c:pt idx="21">
                  <c:v>18.05828529787264</c:v>
                </c:pt>
                <c:pt idx="22">
                  <c:v>17.8629961518925</c:v>
                </c:pt>
                <c:pt idx="23">
                  <c:v>17.91728884337316</c:v>
                </c:pt>
                <c:pt idx="24">
                  <c:v>18.10351312654889</c:v>
                </c:pt>
                <c:pt idx="25">
                  <c:v>18.24165136382284</c:v>
                </c:pt>
                <c:pt idx="26">
                  <c:v>18.500352016583</c:v>
                </c:pt>
                <c:pt idx="27">
                  <c:v>18.46375501057996</c:v>
                </c:pt>
                <c:pt idx="28">
                  <c:v>18.54507751750653</c:v>
                </c:pt>
                <c:pt idx="29">
                  <c:v>18.61984048708152</c:v>
                </c:pt>
                <c:pt idx="30">
                  <c:v>18.48860429910383</c:v>
                </c:pt>
                <c:pt idx="31">
                  <c:v>18.06875706698838</c:v>
                </c:pt>
                <c:pt idx="32">
                  <c:v>18.52317882126453</c:v>
                </c:pt>
                <c:pt idx="33">
                  <c:v>18.61742343437868</c:v>
                </c:pt>
                <c:pt idx="34">
                  <c:v>18.61410171960014</c:v>
                </c:pt>
                <c:pt idx="35">
                  <c:v>18.00932803460782</c:v>
                </c:pt>
                <c:pt idx="36">
                  <c:v>17.55500654698168</c:v>
                </c:pt>
                <c:pt idx="37">
                  <c:v>17.69609357259015</c:v>
                </c:pt>
                <c:pt idx="38">
                  <c:v>17.58051575097099</c:v>
                </c:pt>
                <c:pt idx="39">
                  <c:v>17.3940974956499</c:v>
                </c:pt>
                <c:pt idx="40">
                  <c:v>17.61050928701342</c:v>
                </c:pt>
                <c:pt idx="41">
                  <c:v>17.81972639354358</c:v>
                </c:pt>
                <c:pt idx="42">
                  <c:v>17.91592879871443</c:v>
                </c:pt>
                <c:pt idx="43">
                  <c:v>18.29351487440398</c:v>
                </c:pt>
                <c:pt idx="44">
                  <c:v>18.24985030098433</c:v>
                </c:pt>
                <c:pt idx="45">
                  <c:v>18.17585011009108</c:v>
                </c:pt>
                <c:pt idx="46">
                  <c:v>18.42588506914158</c:v>
                </c:pt>
                <c:pt idx="47">
                  <c:v>18.35188929677527</c:v>
                </c:pt>
                <c:pt idx="48">
                  <c:v>18.26588468722653</c:v>
                </c:pt>
                <c:pt idx="49">
                  <c:v>18.03713958082545</c:v>
                </c:pt>
                <c:pt idx="50">
                  <c:v>17.88590496939549</c:v>
                </c:pt>
                <c:pt idx="51">
                  <c:v>17.91255401726251</c:v>
                </c:pt>
                <c:pt idx="52">
                  <c:v>18.04037128857802</c:v>
                </c:pt>
                <c:pt idx="53">
                  <c:v>18.12934006399223</c:v>
                </c:pt>
                <c:pt idx="54">
                  <c:v>18.4911867453832</c:v>
                </c:pt>
                <c:pt idx="55">
                  <c:v>18.46249600663604</c:v>
                </c:pt>
                <c:pt idx="56">
                  <c:v>18.1198674636027</c:v>
                </c:pt>
                <c:pt idx="57">
                  <c:v>18.25692880229611</c:v>
                </c:pt>
                <c:pt idx="58">
                  <c:v>18.29685175887715</c:v>
                </c:pt>
                <c:pt idx="59">
                  <c:v>18.39628263549233</c:v>
                </c:pt>
                <c:pt idx="60">
                  <c:v>18.19154963461824</c:v>
                </c:pt>
                <c:pt idx="61">
                  <c:v>18.16132299622404</c:v>
                </c:pt>
                <c:pt idx="62">
                  <c:v>18.30044801321709</c:v>
                </c:pt>
                <c:pt idx="63">
                  <c:v>18.2624265963206</c:v>
                </c:pt>
                <c:pt idx="64">
                  <c:v>18.3479932067951</c:v>
                </c:pt>
                <c:pt idx="65">
                  <c:v>18.17339581665111</c:v>
                </c:pt>
                <c:pt idx="66">
                  <c:v>17.95645346269873</c:v>
                </c:pt>
                <c:pt idx="67">
                  <c:v>18.5066493088028</c:v>
                </c:pt>
                <c:pt idx="68">
                  <c:v>18.61865401475923</c:v>
                </c:pt>
                <c:pt idx="69">
                  <c:v>18.58895976425472</c:v>
                </c:pt>
                <c:pt idx="70">
                  <c:v>18.63346106684114</c:v>
                </c:pt>
                <c:pt idx="71">
                  <c:v>18.44270134020038</c:v>
                </c:pt>
                <c:pt idx="72">
                  <c:v>18.37607247541632</c:v>
                </c:pt>
                <c:pt idx="73">
                  <c:v>18.51256653243039</c:v>
                </c:pt>
                <c:pt idx="74">
                  <c:v>18.55272645792565</c:v>
                </c:pt>
                <c:pt idx="75">
                  <c:v>18.45868828552182</c:v>
                </c:pt>
              </c:numCache>
            </c:numRef>
          </c:yVal>
        </c:ser>
        <c:ser>
          <c:idx val="12"/>
          <c:order val="12"/>
          <c:tx>
            <c:v>CRaTER Thin ~50 km Circular Orbit</c:v>
          </c:tx>
          <c:spPr>
            <a:ln w="25400">
              <a:noFill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'CRaTER D1-D6 Dose Rate'!$K$89:$K$254</c:f>
                <c:numCache>
                  <c:formatCode>General</c:formatCode>
                  <c:ptCount val="166"/>
                  <c:pt idx="0">
                    <c:v>1.497122190395217</c:v>
                  </c:pt>
                  <c:pt idx="1">
                    <c:v>1.473567003855617</c:v>
                  </c:pt>
                  <c:pt idx="2">
                    <c:v>1.611585435886177</c:v>
                  </c:pt>
                  <c:pt idx="3">
                    <c:v>1.630598588512679</c:v>
                  </c:pt>
                  <c:pt idx="4">
                    <c:v>1.839305724811854</c:v>
                  </c:pt>
                  <c:pt idx="5">
                    <c:v>1.756373624495072</c:v>
                  </c:pt>
                  <c:pt idx="6">
                    <c:v>1.889904088670445</c:v>
                  </c:pt>
                  <c:pt idx="7">
                    <c:v>1.947677373545385</c:v>
                  </c:pt>
                  <c:pt idx="8">
                    <c:v>1.561267164280562</c:v>
                  </c:pt>
                  <c:pt idx="9">
                    <c:v>1.864724392541508</c:v>
                  </c:pt>
                  <c:pt idx="10">
                    <c:v>1.90176135258011</c:v>
                  </c:pt>
                  <c:pt idx="11">
                    <c:v>1.446600571456308</c:v>
                  </c:pt>
                  <c:pt idx="12">
                    <c:v>1.471315967717373</c:v>
                  </c:pt>
                  <c:pt idx="13">
                    <c:v>1.28199240557047</c:v>
                  </c:pt>
                  <c:pt idx="14">
                    <c:v>1.286803367640662</c:v>
                  </c:pt>
                  <c:pt idx="15">
                    <c:v>1.449447501225539</c:v>
                  </c:pt>
                  <c:pt idx="16">
                    <c:v>1.227106904460896</c:v>
                  </c:pt>
                  <c:pt idx="17">
                    <c:v>1.28692548380485</c:v>
                  </c:pt>
                  <c:pt idx="18">
                    <c:v>1.2417608520269</c:v>
                  </c:pt>
                  <c:pt idx="19">
                    <c:v>1.37348507103691</c:v>
                  </c:pt>
                  <c:pt idx="20">
                    <c:v>1.602929471443275</c:v>
                  </c:pt>
                  <c:pt idx="21">
                    <c:v>1.584763393544691</c:v>
                  </c:pt>
                  <c:pt idx="22">
                    <c:v>1.500615815953598</c:v>
                  </c:pt>
                  <c:pt idx="23">
                    <c:v>1.383426143196441</c:v>
                  </c:pt>
                  <c:pt idx="24">
                    <c:v>1.356379818330406</c:v>
                  </c:pt>
                  <c:pt idx="25">
                    <c:v>1.750185812027563</c:v>
                  </c:pt>
                  <c:pt idx="26">
                    <c:v>1.579698094227144</c:v>
                  </c:pt>
                  <c:pt idx="27">
                    <c:v>1.526418716501993</c:v>
                  </c:pt>
                  <c:pt idx="28">
                    <c:v>1.622442701486044</c:v>
                  </c:pt>
                  <c:pt idx="29">
                    <c:v>1.375376185037162</c:v>
                  </c:pt>
                  <c:pt idx="30">
                    <c:v>1.528366811602748</c:v>
                  </c:pt>
                  <c:pt idx="31">
                    <c:v>1.657485997976167</c:v>
                  </c:pt>
                  <c:pt idx="32">
                    <c:v>1.688959268683455</c:v>
                  </c:pt>
                  <c:pt idx="33">
                    <c:v>1.623182687038895</c:v>
                  </c:pt>
                  <c:pt idx="34">
                    <c:v>1.558635539671869</c:v>
                  </c:pt>
                  <c:pt idx="35">
                    <c:v>1.697685783502951</c:v>
                  </c:pt>
                  <c:pt idx="36">
                    <c:v>1.4384353479917</c:v>
                  </c:pt>
                  <c:pt idx="37">
                    <c:v>1.572634533942502</c:v>
                  </c:pt>
                  <c:pt idx="38">
                    <c:v>1.540823412338593</c:v>
                  </c:pt>
                  <c:pt idx="39">
                    <c:v>1.728793302368228</c:v>
                  </c:pt>
                  <c:pt idx="40">
                    <c:v>1.319693234239093</c:v>
                  </c:pt>
                  <c:pt idx="41">
                    <c:v>1.496715774600926</c:v>
                  </c:pt>
                  <c:pt idx="42">
                    <c:v>1.693887551742694</c:v>
                  </c:pt>
                  <c:pt idx="43">
                    <c:v>1.545960239226666</c:v>
                  </c:pt>
                  <c:pt idx="44">
                    <c:v>1.86329930945606</c:v>
                  </c:pt>
                  <c:pt idx="45">
                    <c:v>1.761930460407306</c:v>
                  </c:pt>
                  <c:pt idx="46">
                    <c:v>1.684359429412048</c:v>
                  </c:pt>
                  <c:pt idx="47">
                    <c:v>1.644245289087244</c:v>
                  </c:pt>
                  <c:pt idx="48">
                    <c:v>1.550692035930709</c:v>
                  </c:pt>
                  <c:pt idx="49">
                    <c:v>1.436643149526972</c:v>
                  </c:pt>
                  <c:pt idx="50">
                    <c:v>1.704710407149601</c:v>
                  </c:pt>
                  <c:pt idx="51">
                    <c:v>1.419276494929488</c:v>
                  </c:pt>
                  <c:pt idx="52">
                    <c:v>1.36176421248345</c:v>
                  </c:pt>
                  <c:pt idx="53">
                    <c:v>1.345690510999667</c:v>
                  </c:pt>
                  <c:pt idx="54">
                    <c:v>1.309857322449442</c:v>
                  </c:pt>
                  <c:pt idx="55">
                    <c:v>1.291144627492535</c:v>
                  </c:pt>
                  <c:pt idx="56">
                    <c:v>1.269764730439476</c:v>
                  </c:pt>
                  <c:pt idx="57">
                    <c:v>1.633689191972692</c:v>
                  </c:pt>
                  <c:pt idx="58">
                    <c:v>1.324318912192442</c:v>
                  </c:pt>
                  <c:pt idx="59">
                    <c:v>1.098573069484626</c:v>
                  </c:pt>
                  <c:pt idx="60">
                    <c:v>1.227387716876866</c:v>
                  </c:pt>
                  <c:pt idx="61">
                    <c:v>1.437206212123375</c:v>
                  </c:pt>
                  <c:pt idx="62">
                    <c:v>1.043680586250655</c:v>
                  </c:pt>
                  <c:pt idx="63">
                    <c:v>1.334058201573704</c:v>
                  </c:pt>
                  <c:pt idx="64">
                    <c:v>1.128612739605927</c:v>
                  </c:pt>
                  <c:pt idx="65">
                    <c:v>1.213828811568021</c:v>
                  </c:pt>
                  <c:pt idx="66">
                    <c:v>1.10591889604159</c:v>
                  </c:pt>
                  <c:pt idx="67">
                    <c:v>1.298556540424013</c:v>
                  </c:pt>
                  <c:pt idx="68">
                    <c:v>1.239059022697209</c:v>
                  </c:pt>
                  <c:pt idx="69">
                    <c:v>1.010396864903978</c:v>
                  </c:pt>
                  <c:pt idx="70">
                    <c:v>1.153698863604447</c:v>
                  </c:pt>
                  <c:pt idx="71">
                    <c:v>1.165797037536969</c:v>
                  </c:pt>
                  <c:pt idx="72">
                    <c:v>1.134911996933862</c:v>
                  </c:pt>
                  <c:pt idx="73">
                    <c:v>1.162860941798826</c:v>
                  </c:pt>
                  <c:pt idx="74">
                    <c:v>1.097810315445212</c:v>
                  </c:pt>
                  <c:pt idx="75">
                    <c:v>1.424900382955574</c:v>
                  </c:pt>
                  <c:pt idx="76">
                    <c:v>1.048516088427981</c:v>
                  </c:pt>
                  <c:pt idx="77">
                    <c:v>1.186452172168519</c:v>
                  </c:pt>
                  <c:pt idx="78">
                    <c:v>1.321183220303368</c:v>
                  </c:pt>
                  <c:pt idx="79">
                    <c:v>1.178908272257352</c:v>
                  </c:pt>
                  <c:pt idx="80">
                    <c:v>1.392492511796444</c:v>
                  </c:pt>
                  <c:pt idx="81">
                    <c:v>1.269554440162985</c:v>
                  </c:pt>
                  <c:pt idx="82">
                    <c:v>1.263377935374329</c:v>
                  </c:pt>
                  <c:pt idx="83">
                    <c:v>1.023352945942786</c:v>
                  </c:pt>
                  <c:pt idx="84">
                    <c:v>1.146852213172245</c:v>
                  </c:pt>
                  <c:pt idx="85">
                    <c:v>1.174712345607766</c:v>
                  </c:pt>
                  <c:pt idx="86">
                    <c:v>1.36674692237284</c:v>
                  </c:pt>
                  <c:pt idx="87">
                    <c:v>1.102095706434667</c:v>
                  </c:pt>
                  <c:pt idx="88">
                    <c:v>1.1770054605661</c:v>
                  </c:pt>
                  <c:pt idx="89">
                    <c:v>1.190657502520985</c:v>
                  </c:pt>
                  <c:pt idx="90">
                    <c:v>1.225634667928333</c:v>
                  </c:pt>
                  <c:pt idx="91">
                    <c:v>1.358636798368241</c:v>
                  </c:pt>
                  <c:pt idx="92">
                    <c:v>1.175359802768213</c:v>
                  </c:pt>
                  <c:pt idx="93">
                    <c:v>1.28821044422778</c:v>
                  </c:pt>
                  <c:pt idx="94">
                    <c:v>1.090808734111725</c:v>
                  </c:pt>
                  <c:pt idx="95">
                    <c:v>1.455714629925577</c:v>
                  </c:pt>
                  <c:pt idx="96">
                    <c:v>1.386664809959996</c:v>
                  </c:pt>
                  <c:pt idx="97">
                    <c:v>1.62907307480274</c:v>
                  </c:pt>
                  <c:pt idx="98">
                    <c:v>1.252491681031973</c:v>
                  </c:pt>
                  <c:pt idx="99">
                    <c:v>1.329496593462814</c:v>
                  </c:pt>
                  <c:pt idx="100">
                    <c:v>1.509012677707737</c:v>
                  </c:pt>
                  <c:pt idx="101">
                    <c:v>1.626266465975778</c:v>
                  </c:pt>
                  <c:pt idx="102">
                    <c:v>1.293360953334979</c:v>
                  </c:pt>
                  <c:pt idx="103">
                    <c:v>0.958402626969132</c:v>
                  </c:pt>
                  <c:pt idx="104">
                    <c:v>1.265293438359254</c:v>
                  </c:pt>
                  <c:pt idx="105">
                    <c:v>1.204218601266284</c:v>
                  </c:pt>
                  <c:pt idx="106">
                    <c:v>1.157448932090901</c:v>
                  </c:pt>
                  <c:pt idx="107">
                    <c:v>1.306756760119054</c:v>
                  </c:pt>
                  <c:pt idx="108">
                    <c:v>1.258928573532707</c:v>
                  </c:pt>
                  <c:pt idx="109">
                    <c:v>1.406516083260751</c:v>
                  </c:pt>
                  <c:pt idx="110">
                    <c:v>1.370617077326482</c:v>
                  </c:pt>
                  <c:pt idx="111">
                    <c:v>1.283443859936618</c:v>
                  </c:pt>
                  <c:pt idx="112">
                    <c:v>1.023510364668816</c:v>
                  </c:pt>
                  <c:pt idx="113">
                    <c:v>1.531577087691158</c:v>
                  </c:pt>
                  <c:pt idx="114">
                    <c:v>1.18562895468634</c:v>
                  </c:pt>
                  <c:pt idx="115">
                    <c:v>1.312347245222245</c:v>
                  </c:pt>
                  <c:pt idx="116">
                    <c:v>1.326050187873477</c:v>
                  </c:pt>
                  <c:pt idx="117">
                    <c:v>1.38035157449815</c:v>
                  </c:pt>
                  <c:pt idx="118">
                    <c:v>1.48074210811155</c:v>
                  </c:pt>
                  <c:pt idx="119">
                    <c:v>1.230732330244958</c:v>
                  </c:pt>
                  <c:pt idx="120">
                    <c:v>1.302377966041156</c:v>
                  </c:pt>
                  <c:pt idx="121">
                    <c:v>1.353998827052287</c:v>
                  </c:pt>
                  <c:pt idx="122">
                    <c:v>1.300454243251501</c:v>
                  </c:pt>
                  <c:pt idx="123">
                    <c:v>1.196521291343288</c:v>
                  </c:pt>
                  <c:pt idx="124">
                    <c:v>1.605694469561129</c:v>
                  </c:pt>
                  <c:pt idx="125">
                    <c:v>1.346822978234531</c:v>
                  </c:pt>
                  <c:pt idx="126">
                    <c:v>1.271369218039755</c:v>
                  </c:pt>
                  <c:pt idx="127">
                    <c:v>1.369361302124471</c:v>
                  </c:pt>
                  <c:pt idx="128">
                    <c:v>1.168576404798113</c:v>
                  </c:pt>
                  <c:pt idx="129">
                    <c:v>1.257929652399579</c:v>
                  </c:pt>
                  <c:pt idx="130">
                    <c:v>1.136300469768944</c:v>
                  </c:pt>
                  <c:pt idx="131">
                    <c:v>1.433161468691306</c:v>
                  </c:pt>
                  <c:pt idx="132">
                    <c:v>1.041828078233955</c:v>
                  </c:pt>
                  <c:pt idx="133">
                    <c:v>1.140721838373413</c:v>
                  </c:pt>
                  <c:pt idx="134">
                    <c:v>1.294322504796476</c:v>
                  </c:pt>
                  <c:pt idx="135">
                    <c:v>1.14172069202678</c:v>
                  </c:pt>
                  <c:pt idx="136">
                    <c:v>1.241435335784377</c:v>
                  </c:pt>
                  <c:pt idx="137">
                    <c:v>0.889191955587108</c:v>
                  </c:pt>
                  <c:pt idx="138">
                    <c:v>1.164001359384784</c:v>
                  </c:pt>
                  <c:pt idx="139">
                    <c:v>1.028668858011336</c:v>
                  </c:pt>
                  <c:pt idx="140">
                    <c:v>1.234293962445811</c:v>
                  </c:pt>
                  <c:pt idx="141">
                    <c:v>1.256179905305654</c:v>
                  </c:pt>
                  <c:pt idx="142">
                    <c:v>1.304222389929816</c:v>
                  </c:pt>
                  <c:pt idx="143">
                    <c:v>1.24364110952796</c:v>
                  </c:pt>
                  <c:pt idx="144">
                    <c:v>0.93743118136738</c:v>
                  </c:pt>
                  <c:pt idx="145">
                    <c:v>1.163485107393846</c:v>
                  </c:pt>
                  <c:pt idx="146">
                    <c:v>1.252398844179236</c:v>
                  </c:pt>
                  <c:pt idx="147">
                    <c:v>1.262577902479322</c:v>
                  </c:pt>
                  <c:pt idx="153">
                    <c:v>1.220251223295509</c:v>
                  </c:pt>
                  <c:pt idx="154">
                    <c:v>1.463752013518668</c:v>
                  </c:pt>
                  <c:pt idx="155">
                    <c:v>1.332307926514058</c:v>
                  </c:pt>
                  <c:pt idx="156">
                    <c:v>1.262018660421578</c:v>
                  </c:pt>
                  <c:pt idx="157">
                    <c:v>1.632928240946086</c:v>
                  </c:pt>
                  <c:pt idx="158">
                    <c:v>1.223089319297443</c:v>
                  </c:pt>
                  <c:pt idx="159">
                    <c:v>1.446036447149488</c:v>
                  </c:pt>
                  <c:pt idx="160">
                    <c:v>1.295024812087824</c:v>
                  </c:pt>
                  <c:pt idx="161">
                    <c:v>1.222653490746044</c:v>
                  </c:pt>
                  <c:pt idx="162">
                    <c:v>1.387888353143296</c:v>
                  </c:pt>
                  <c:pt idx="163">
                    <c:v>1.378150314132117</c:v>
                  </c:pt>
                  <c:pt idx="164">
                    <c:v>1.709092900891282</c:v>
                  </c:pt>
                  <c:pt idx="165">
                    <c:v>1.406534635778179</c:v>
                  </c:pt>
                </c:numCache>
              </c:numRef>
            </c:plus>
            <c:minus>
              <c:numRef>
                <c:f>'CRaTER D1-D6 Dose Rate'!$J$89:$J$254</c:f>
                <c:numCache>
                  <c:formatCode>General</c:formatCode>
                  <c:ptCount val="166"/>
                  <c:pt idx="0">
                    <c:v>-1.396932439373801</c:v>
                  </c:pt>
                  <c:pt idx="1">
                    <c:v>-1.008443034260235</c:v>
                  </c:pt>
                  <c:pt idx="2">
                    <c:v>-1.455808959156355</c:v>
                  </c:pt>
                  <c:pt idx="3">
                    <c:v>-1.31550645887452</c:v>
                  </c:pt>
                  <c:pt idx="4">
                    <c:v>-1.582465216482479</c:v>
                  </c:pt>
                  <c:pt idx="5">
                    <c:v>-1.440331670601759</c:v>
                  </c:pt>
                  <c:pt idx="6">
                    <c:v>-1.658992994737392</c:v>
                  </c:pt>
                  <c:pt idx="7">
                    <c:v>-1.437515055366926</c:v>
                  </c:pt>
                  <c:pt idx="8">
                    <c:v>-1.133019249082988</c:v>
                  </c:pt>
                  <c:pt idx="9">
                    <c:v>-1.657508864352646</c:v>
                  </c:pt>
                  <c:pt idx="10">
                    <c:v>-1.262370823313862</c:v>
                  </c:pt>
                  <c:pt idx="11">
                    <c:v>-1.303569227067271</c:v>
                  </c:pt>
                  <c:pt idx="12">
                    <c:v>-1.170927264005673</c:v>
                  </c:pt>
                  <c:pt idx="13">
                    <c:v>-1.208572683848391</c:v>
                  </c:pt>
                  <c:pt idx="14">
                    <c:v>-1.050613275590063</c:v>
                  </c:pt>
                  <c:pt idx="15">
                    <c:v>-1.17367595600831</c:v>
                  </c:pt>
                  <c:pt idx="16">
                    <c:v>-1.051451811430876</c:v>
                  </c:pt>
                  <c:pt idx="17">
                    <c:v>-1.208348854689696</c:v>
                  </c:pt>
                  <c:pt idx="18">
                    <c:v>-1.204974011547073</c:v>
                  </c:pt>
                  <c:pt idx="19">
                    <c:v>-1.200514700339347</c:v>
                  </c:pt>
                  <c:pt idx="20">
                    <c:v>-1.071143336031636</c:v>
                  </c:pt>
                  <c:pt idx="21">
                    <c:v>-1.286728511933514</c:v>
                  </c:pt>
                  <c:pt idx="22">
                    <c:v>-1.196008106614702</c:v>
                  </c:pt>
                  <c:pt idx="23">
                    <c:v>-1.161752316577033</c:v>
                  </c:pt>
                  <c:pt idx="24">
                    <c:v>-1.382448764289283</c:v>
                  </c:pt>
                  <c:pt idx="25">
                    <c:v>-1.295409404345445</c:v>
                  </c:pt>
                  <c:pt idx="26">
                    <c:v>-1.349460944171678</c:v>
                  </c:pt>
                  <c:pt idx="27">
                    <c:v>-1.159777026972225</c:v>
                  </c:pt>
                  <c:pt idx="28">
                    <c:v>-1.469250246780934</c:v>
                  </c:pt>
                  <c:pt idx="29">
                    <c:v>-1.204240694737834</c:v>
                  </c:pt>
                  <c:pt idx="30">
                    <c:v>-1.187804387427633</c:v>
                  </c:pt>
                  <c:pt idx="31">
                    <c:v>-1.560840671472945</c:v>
                  </c:pt>
                  <c:pt idx="32">
                    <c:v>-1.573607090362756</c:v>
                  </c:pt>
                  <c:pt idx="33">
                    <c:v>-1.378782723643592</c:v>
                  </c:pt>
                  <c:pt idx="34">
                    <c:v>-1.222758798886229</c:v>
                  </c:pt>
                  <c:pt idx="35">
                    <c:v>-1.424745838584307</c:v>
                  </c:pt>
                  <c:pt idx="36">
                    <c:v>-1.316263290536106</c:v>
                  </c:pt>
                  <c:pt idx="37">
                    <c:v>-1.267851396375114</c:v>
                  </c:pt>
                  <c:pt idx="38">
                    <c:v>-1.003567928254274</c:v>
                  </c:pt>
                  <c:pt idx="39">
                    <c:v>-1.471643833115806</c:v>
                  </c:pt>
                  <c:pt idx="40">
                    <c:v>-1.351045504430004</c:v>
                  </c:pt>
                  <c:pt idx="41">
                    <c:v>-1.298179486444916</c:v>
                  </c:pt>
                  <c:pt idx="42">
                    <c:v>-1.19670921701983</c:v>
                  </c:pt>
                  <c:pt idx="43">
                    <c:v>-1.409471931127142</c:v>
                  </c:pt>
                  <c:pt idx="44">
                    <c:v>-1.446306252981826</c:v>
                  </c:pt>
                  <c:pt idx="45">
                    <c:v>-1.411471597059606</c:v>
                  </c:pt>
                  <c:pt idx="46">
                    <c:v>-1.349694478745771</c:v>
                  </c:pt>
                  <c:pt idx="47">
                    <c:v>-1.321585985855158</c:v>
                  </c:pt>
                  <c:pt idx="48">
                    <c:v>-1.326184950745091</c:v>
                  </c:pt>
                  <c:pt idx="49">
                    <c:v>-1.310561358651974</c:v>
                  </c:pt>
                  <c:pt idx="50">
                    <c:v>-1.393138096499101</c:v>
                  </c:pt>
                  <c:pt idx="51">
                    <c:v>-1.199626984241071</c:v>
                  </c:pt>
                  <c:pt idx="52">
                    <c:v>-1.152709317273555</c:v>
                  </c:pt>
                  <c:pt idx="53">
                    <c:v>-1.158523232780364</c:v>
                  </c:pt>
                  <c:pt idx="54">
                    <c:v>-1.280212260645026</c:v>
                  </c:pt>
                  <c:pt idx="55">
                    <c:v>-1.080952524579239</c:v>
                  </c:pt>
                  <c:pt idx="56">
                    <c:v>-1.077764465328073</c:v>
                  </c:pt>
                  <c:pt idx="57">
                    <c:v>-1.427433230155987</c:v>
                  </c:pt>
                  <c:pt idx="58">
                    <c:v>-1.119399016697052</c:v>
                  </c:pt>
                  <c:pt idx="59">
                    <c:v>-1.108070029552334</c:v>
                  </c:pt>
                  <c:pt idx="60">
                    <c:v>-1.017902073693254</c:v>
                  </c:pt>
                  <c:pt idx="61">
                    <c:v>-1.196994993730289</c:v>
                  </c:pt>
                  <c:pt idx="62">
                    <c:v>-0.833523224075851</c:v>
                  </c:pt>
                  <c:pt idx="63">
                    <c:v>-1.105665006845953</c:v>
                  </c:pt>
                  <c:pt idx="64">
                    <c:v>-0.692008389982288</c:v>
                  </c:pt>
                  <c:pt idx="65">
                    <c:v>-1.225723249954715</c:v>
                  </c:pt>
                  <c:pt idx="66">
                    <c:v>-1.000113191177242</c:v>
                  </c:pt>
                  <c:pt idx="67">
                    <c:v>-1.103504421228244</c:v>
                  </c:pt>
                  <c:pt idx="68">
                    <c:v>-1.277334731471404</c:v>
                  </c:pt>
                  <c:pt idx="69">
                    <c:v>-0.795303861036924</c:v>
                  </c:pt>
                  <c:pt idx="70">
                    <c:v>-0.683251887411753</c:v>
                  </c:pt>
                  <c:pt idx="71">
                    <c:v>-0.878104685277993</c:v>
                  </c:pt>
                  <c:pt idx="72">
                    <c:v>-1.192833927587444</c:v>
                  </c:pt>
                  <c:pt idx="73">
                    <c:v>-1.0746446198021</c:v>
                  </c:pt>
                  <c:pt idx="74">
                    <c:v>-0.95171678997859</c:v>
                  </c:pt>
                  <c:pt idx="75">
                    <c:v>-1.438294432213608</c:v>
                  </c:pt>
                  <c:pt idx="76">
                    <c:v>-1.038967292788154</c:v>
                  </c:pt>
                  <c:pt idx="77">
                    <c:v>-1.101365220318726</c:v>
                  </c:pt>
                  <c:pt idx="78">
                    <c:v>-1.171343453031923</c:v>
                  </c:pt>
                  <c:pt idx="79">
                    <c:v>-1.064952769688791</c:v>
                  </c:pt>
                  <c:pt idx="80">
                    <c:v>-1.292834354692332</c:v>
                  </c:pt>
                  <c:pt idx="81">
                    <c:v>-0.957928706955638</c:v>
                  </c:pt>
                  <c:pt idx="82">
                    <c:v>-1.09800210304082</c:v>
                  </c:pt>
                  <c:pt idx="83">
                    <c:v>-0.838907425895606</c:v>
                  </c:pt>
                  <c:pt idx="84">
                    <c:v>-1.035176079126078</c:v>
                  </c:pt>
                  <c:pt idx="85">
                    <c:v>-1.04994403164903</c:v>
                  </c:pt>
                  <c:pt idx="86">
                    <c:v>-1.026475493925247</c:v>
                  </c:pt>
                  <c:pt idx="87">
                    <c:v>-1.136249593222868</c:v>
                  </c:pt>
                  <c:pt idx="88">
                    <c:v>-0.969380749902371</c:v>
                  </c:pt>
                  <c:pt idx="89">
                    <c:v>-1.054174470702435</c:v>
                  </c:pt>
                  <c:pt idx="90">
                    <c:v>-1.045370758637834</c:v>
                  </c:pt>
                  <c:pt idx="91">
                    <c:v>-1.127479818306281</c:v>
                  </c:pt>
                  <c:pt idx="92">
                    <c:v>-0.905306527748408</c:v>
                  </c:pt>
                  <c:pt idx="93">
                    <c:v>-1.220557205002891</c:v>
                  </c:pt>
                  <c:pt idx="94">
                    <c:v>-0.889513741334792</c:v>
                  </c:pt>
                  <c:pt idx="95">
                    <c:v>-1.242724429734015</c:v>
                  </c:pt>
                  <c:pt idx="96">
                    <c:v>-0.98318298966263</c:v>
                  </c:pt>
                  <c:pt idx="97">
                    <c:v>-1.425481888324301</c:v>
                  </c:pt>
                  <c:pt idx="98">
                    <c:v>-0.985664680135326</c:v>
                  </c:pt>
                  <c:pt idx="99">
                    <c:v>-1.118441896923979</c:v>
                  </c:pt>
                  <c:pt idx="100">
                    <c:v>-1.412417066106666</c:v>
                  </c:pt>
                  <c:pt idx="101">
                    <c:v>-1.362322663796089</c:v>
                  </c:pt>
                  <c:pt idx="102">
                    <c:v>-1.130493731483368</c:v>
                  </c:pt>
                  <c:pt idx="103">
                    <c:v>-0.948850935964749</c:v>
                  </c:pt>
                  <c:pt idx="104">
                    <c:v>-0.910211136382667</c:v>
                  </c:pt>
                  <c:pt idx="105">
                    <c:v>-0.830253640282471</c:v>
                  </c:pt>
                  <c:pt idx="106">
                    <c:v>-0.896194722646093</c:v>
                  </c:pt>
                  <c:pt idx="107">
                    <c:v>-1.079641281373497</c:v>
                  </c:pt>
                  <c:pt idx="108">
                    <c:v>-0.993064225355685</c:v>
                  </c:pt>
                  <c:pt idx="109">
                    <c:v>-1.165528586715578</c:v>
                  </c:pt>
                  <c:pt idx="110">
                    <c:v>-1.092439726958361</c:v>
                  </c:pt>
                  <c:pt idx="111">
                    <c:v>-1.052974145615686</c:v>
                  </c:pt>
                  <c:pt idx="112">
                    <c:v>-1.003756790700926</c:v>
                  </c:pt>
                  <c:pt idx="113">
                    <c:v>-1.093705294561424</c:v>
                  </c:pt>
                  <c:pt idx="114">
                    <c:v>-0.975798318588581</c:v>
                  </c:pt>
                  <c:pt idx="115">
                    <c:v>-1.137130410586458</c:v>
                  </c:pt>
                  <c:pt idx="116">
                    <c:v>-1.112665928280528</c:v>
                  </c:pt>
                  <c:pt idx="117">
                    <c:v>-1.286958048020612</c:v>
                  </c:pt>
                  <c:pt idx="118">
                    <c:v>-1.4946737922218</c:v>
                  </c:pt>
                  <c:pt idx="119">
                    <c:v>-1.039180379531544</c:v>
                  </c:pt>
                  <c:pt idx="120">
                    <c:v>-1.007466971335942</c:v>
                  </c:pt>
                  <c:pt idx="121">
                    <c:v>-1.0476586979219</c:v>
                  </c:pt>
                  <c:pt idx="122">
                    <c:v>-1.183702857216769</c:v>
                  </c:pt>
                  <c:pt idx="123">
                    <c:v>-0.896110953109158</c:v>
                  </c:pt>
                  <c:pt idx="124">
                    <c:v>-1.453621264022988</c:v>
                  </c:pt>
                  <c:pt idx="125">
                    <c:v>-1.151336696104618</c:v>
                  </c:pt>
                  <c:pt idx="126">
                    <c:v>-0.988554589495319</c:v>
                  </c:pt>
                  <c:pt idx="127">
                    <c:v>-1.033792630131485</c:v>
                  </c:pt>
                  <c:pt idx="128">
                    <c:v>-1.029162717871671</c:v>
                  </c:pt>
                  <c:pt idx="129">
                    <c:v>-1.02783871441833</c:v>
                  </c:pt>
                  <c:pt idx="130">
                    <c:v>-0.955399523858745</c:v>
                  </c:pt>
                  <c:pt idx="131">
                    <c:v>-1.128663983482982</c:v>
                  </c:pt>
                  <c:pt idx="132">
                    <c:v>-0.875800676389137</c:v>
                  </c:pt>
                  <c:pt idx="133">
                    <c:v>-0.755108320081703</c:v>
                  </c:pt>
                  <c:pt idx="134">
                    <c:v>-1.17583164402366</c:v>
                  </c:pt>
                  <c:pt idx="135">
                    <c:v>-0.961497991265009</c:v>
                  </c:pt>
                  <c:pt idx="136">
                    <c:v>-0.956732658514017</c:v>
                  </c:pt>
                  <c:pt idx="137">
                    <c:v>-0.918619001513337</c:v>
                  </c:pt>
                  <c:pt idx="138">
                    <c:v>-1.069438171821366</c:v>
                  </c:pt>
                  <c:pt idx="139">
                    <c:v>-0.813947456025128</c:v>
                  </c:pt>
                  <c:pt idx="140">
                    <c:v>-1.154915869320071</c:v>
                  </c:pt>
                  <c:pt idx="141">
                    <c:v>-1.086357933540931</c:v>
                  </c:pt>
                  <c:pt idx="142">
                    <c:v>-1.265547300200232</c:v>
                  </c:pt>
                  <c:pt idx="143">
                    <c:v>-1.158427550076116</c:v>
                  </c:pt>
                  <c:pt idx="144">
                    <c:v>-0.873363985560218</c:v>
                  </c:pt>
                  <c:pt idx="145">
                    <c:v>-0.926156223757053</c:v>
                  </c:pt>
                  <c:pt idx="146">
                    <c:v>-1.024192830976022</c:v>
                  </c:pt>
                  <c:pt idx="147">
                    <c:v>-1.123296351824115</c:v>
                  </c:pt>
                  <c:pt idx="153">
                    <c:v>-0.983793664848612</c:v>
                  </c:pt>
                  <c:pt idx="154">
                    <c:v>-1.302326468497572</c:v>
                  </c:pt>
                  <c:pt idx="155">
                    <c:v>-1.189188577844275</c:v>
                  </c:pt>
                  <c:pt idx="156">
                    <c:v>-1.399863216064897</c:v>
                  </c:pt>
                  <c:pt idx="157">
                    <c:v>-1.189945540201522</c:v>
                  </c:pt>
                  <c:pt idx="158">
                    <c:v>-1.112844700247903</c:v>
                  </c:pt>
                  <c:pt idx="159">
                    <c:v>-1.225355025805236</c:v>
                  </c:pt>
                  <c:pt idx="160">
                    <c:v>-0.884642484476261</c:v>
                  </c:pt>
                  <c:pt idx="161">
                    <c:v>-1.235691145611652</c:v>
                  </c:pt>
                  <c:pt idx="162">
                    <c:v>-1.28243086654518</c:v>
                  </c:pt>
                  <c:pt idx="163">
                    <c:v>-1.205270962176446</c:v>
                  </c:pt>
                  <c:pt idx="164">
                    <c:v>-1.339911335087798</c:v>
                  </c:pt>
                  <c:pt idx="165">
                    <c:v>-1.238037320243397</c:v>
                  </c:pt>
                </c:numCache>
              </c:numRef>
            </c:minus>
            <c:spPr>
              <a:ln w="12700">
                <a:solidFill>
                  <a:schemeClr val="accent1"/>
                </a:solidFill>
              </a:ln>
            </c:spPr>
          </c:errBars>
          <c:xVal>
            <c:numRef>
              <c:f>'CRaTER D1-D6 Dose Rate'!$A$89:$A$254</c:f>
              <c:numCache>
                <c:formatCode>m/d/yy</c:formatCode>
                <c:ptCount val="166"/>
                <c:pt idx="0">
                  <c:v>40072.0</c:v>
                </c:pt>
                <c:pt idx="1">
                  <c:v>40073.0</c:v>
                </c:pt>
                <c:pt idx="2">
                  <c:v>40074.0</c:v>
                </c:pt>
                <c:pt idx="3">
                  <c:v>40075.0</c:v>
                </c:pt>
                <c:pt idx="4">
                  <c:v>40076.0</c:v>
                </c:pt>
                <c:pt idx="5">
                  <c:v>40077.0</c:v>
                </c:pt>
                <c:pt idx="6">
                  <c:v>40078.0</c:v>
                </c:pt>
                <c:pt idx="7">
                  <c:v>40079.0</c:v>
                </c:pt>
                <c:pt idx="8">
                  <c:v>40080.0</c:v>
                </c:pt>
                <c:pt idx="9">
                  <c:v>40081.0</c:v>
                </c:pt>
                <c:pt idx="10">
                  <c:v>40082.0</c:v>
                </c:pt>
                <c:pt idx="11">
                  <c:v>40083.0</c:v>
                </c:pt>
                <c:pt idx="12">
                  <c:v>40084.0</c:v>
                </c:pt>
                <c:pt idx="13">
                  <c:v>40085.0</c:v>
                </c:pt>
                <c:pt idx="14">
                  <c:v>40086.0</c:v>
                </c:pt>
                <c:pt idx="15">
                  <c:v>40087.0</c:v>
                </c:pt>
                <c:pt idx="16">
                  <c:v>40088.0</c:v>
                </c:pt>
                <c:pt idx="17">
                  <c:v>40089.0</c:v>
                </c:pt>
                <c:pt idx="18">
                  <c:v>40090.0</c:v>
                </c:pt>
                <c:pt idx="19">
                  <c:v>40091.0</c:v>
                </c:pt>
                <c:pt idx="20">
                  <c:v>40092.0</c:v>
                </c:pt>
                <c:pt idx="21">
                  <c:v>40093.0</c:v>
                </c:pt>
                <c:pt idx="22">
                  <c:v>40094.0</c:v>
                </c:pt>
                <c:pt idx="23">
                  <c:v>40095.0</c:v>
                </c:pt>
                <c:pt idx="24">
                  <c:v>40096.0</c:v>
                </c:pt>
                <c:pt idx="25">
                  <c:v>40097.0</c:v>
                </c:pt>
                <c:pt idx="26">
                  <c:v>40098.0</c:v>
                </c:pt>
                <c:pt idx="27">
                  <c:v>40099.0</c:v>
                </c:pt>
                <c:pt idx="28">
                  <c:v>40100.0</c:v>
                </c:pt>
                <c:pt idx="29">
                  <c:v>40101.0</c:v>
                </c:pt>
                <c:pt idx="30">
                  <c:v>40102.0</c:v>
                </c:pt>
                <c:pt idx="31">
                  <c:v>40103.0</c:v>
                </c:pt>
                <c:pt idx="32">
                  <c:v>40104.0</c:v>
                </c:pt>
                <c:pt idx="33">
                  <c:v>40105.0</c:v>
                </c:pt>
                <c:pt idx="34">
                  <c:v>40106.0</c:v>
                </c:pt>
                <c:pt idx="35">
                  <c:v>40107.0</c:v>
                </c:pt>
                <c:pt idx="36">
                  <c:v>40108.0</c:v>
                </c:pt>
                <c:pt idx="37">
                  <c:v>40109.0</c:v>
                </c:pt>
                <c:pt idx="38">
                  <c:v>40110.0</c:v>
                </c:pt>
                <c:pt idx="39">
                  <c:v>40111.0</c:v>
                </c:pt>
                <c:pt idx="40">
                  <c:v>40112.0</c:v>
                </c:pt>
                <c:pt idx="41">
                  <c:v>40113.0</c:v>
                </c:pt>
                <c:pt idx="42">
                  <c:v>40114.0</c:v>
                </c:pt>
                <c:pt idx="43">
                  <c:v>40115.0</c:v>
                </c:pt>
                <c:pt idx="44">
                  <c:v>40116.0</c:v>
                </c:pt>
                <c:pt idx="45">
                  <c:v>40117.0</c:v>
                </c:pt>
                <c:pt idx="46">
                  <c:v>40118.0</c:v>
                </c:pt>
                <c:pt idx="47">
                  <c:v>40119.0</c:v>
                </c:pt>
                <c:pt idx="48">
                  <c:v>40120.0</c:v>
                </c:pt>
                <c:pt idx="49">
                  <c:v>40121.0</c:v>
                </c:pt>
                <c:pt idx="50">
                  <c:v>40122.0</c:v>
                </c:pt>
                <c:pt idx="51">
                  <c:v>40123.0</c:v>
                </c:pt>
                <c:pt idx="52">
                  <c:v>40124.0</c:v>
                </c:pt>
                <c:pt idx="53">
                  <c:v>40125.0</c:v>
                </c:pt>
                <c:pt idx="54">
                  <c:v>40126.0</c:v>
                </c:pt>
                <c:pt idx="55">
                  <c:v>40127.0</c:v>
                </c:pt>
                <c:pt idx="56">
                  <c:v>40128.0</c:v>
                </c:pt>
                <c:pt idx="57">
                  <c:v>40129.0</c:v>
                </c:pt>
                <c:pt idx="58">
                  <c:v>40130.0</c:v>
                </c:pt>
                <c:pt idx="59">
                  <c:v>40131.0</c:v>
                </c:pt>
                <c:pt idx="60">
                  <c:v>40132.0</c:v>
                </c:pt>
                <c:pt idx="61">
                  <c:v>40133.0</c:v>
                </c:pt>
                <c:pt idx="62">
                  <c:v>40134.0</c:v>
                </c:pt>
                <c:pt idx="63">
                  <c:v>40135.0</c:v>
                </c:pt>
                <c:pt idx="64">
                  <c:v>40136.0</c:v>
                </c:pt>
                <c:pt idx="65">
                  <c:v>40137.0</c:v>
                </c:pt>
                <c:pt idx="66">
                  <c:v>40138.0</c:v>
                </c:pt>
                <c:pt idx="67">
                  <c:v>40139.0</c:v>
                </c:pt>
                <c:pt idx="68">
                  <c:v>40140.0</c:v>
                </c:pt>
                <c:pt idx="69">
                  <c:v>40141.0</c:v>
                </c:pt>
                <c:pt idx="70">
                  <c:v>40142.0</c:v>
                </c:pt>
                <c:pt idx="71">
                  <c:v>40143.0</c:v>
                </c:pt>
                <c:pt idx="72">
                  <c:v>40144.0</c:v>
                </c:pt>
                <c:pt idx="73">
                  <c:v>40145.0</c:v>
                </c:pt>
                <c:pt idx="74">
                  <c:v>40146.0</c:v>
                </c:pt>
                <c:pt idx="75">
                  <c:v>40147.0</c:v>
                </c:pt>
                <c:pt idx="76">
                  <c:v>40148.0</c:v>
                </c:pt>
                <c:pt idx="77">
                  <c:v>40149.0</c:v>
                </c:pt>
                <c:pt idx="78">
                  <c:v>40150.0</c:v>
                </c:pt>
                <c:pt idx="79">
                  <c:v>40151.0</c:v>
                </c:pt>
                <c:pt idx="80">
                  <c:v>40152.0</c:v>
                </c:pt>
                <c:pt idx="81">
                  <c:v>40153.0</c:v>
                </c:pt>
                <c:pt idx="82">
                  <c:v>40154.0</c:v>
                </c:pt>
                <c:pt idx="83">
                  <c:v>40155.0</c:v>
                </c:pt>
                <c:pt idx="84">
                  <c:v>40156.0</c:v>
                </c:pt>
                <c:pt idx="85">
                  <c:v>40157.0</c:v>
                </c:pt>
                <c:pt idx="86">
                  <c:v>40158.0</c:v>
                </c:pt>
                <c:pt idx="87">
                  <c:v>40159.0</c:v>
                </c:pt>
                <c:pt idx="88">
                  <c:v>40160.0</c:v>
                </c:pt>
                <c:pt idx="89">
                  <c:v>40161.0</c:v>
                </c:pt>
                <c:pt idx="90">
                  <c:v>40162.0</c:v>
                </c:pt>
                <c:pt idx="91">
                  <c:v>40163.0</c:v>
                </c:pt>
                <c:pt idx="92">
                  <c:v>40164.0</c:v>
                </c:pt>
                <c:pt idx="93">
                  <c:v>40165.0</c:v>
                </c:pt>
                <c:pt idx="94">
                  <c:v>40166.0</c:v>
                </c:pt>
                <c:pt idx="95">
                  <c:v>40167.0</c:v>
                </c:pt>
                <c:pt idx="96">
                  <c:v>40168.0</c:v>
                </c:pt>
                <c:pt idx="97">
                  <c:v>40169.0</c:v>
                </c:pt>
                <c:pt idx="98">
                  <c:v>40170.0</c:v>
                </c:pt>
                <c:pt idx="99">
                  <c:v>40171.0</c:v>
                </c:pt>
                <c:pt idx="100">
                  <c:v>40172.0</c:v>
                </c:pt>
                <c:pt idx="101">
                  <c:v>40173.0</c:v>
                </c:pt>
                <c:pt idx="102">
                  <c:v>40174.0</c:v>
                </c:pt>
                <c:pt idx="103">
                  <c:v>40175.0</c:v>
                </c:pt>
                <c:pt idx="104">
                  <c:v>40176.0</c:v>
                </c:pt>
                <c:pt idx="105">
                  <c:v>40177.0</c:v>
                </c:pt>
                <c:pt idx="106">
                  <c:v>40178.0</c:v>
                </c:pt>
                <c:pt idx="107">
                  <c:v>40179.0</c:v>
                </c:pt>
                <c:pt idx="108">
                  <c:v>40180.0</c:v>
                </c:pt>
                <c:pt idx="109">
                  <c:v>40181.0</c:v>
                </c:pt>
                <c:pt idx="110">
                  <c:v>40182.0</c:v>
                </c:pt>
                <c:pt idx="111">
                  <c:v>40183.0</c:v>
                </c:pt>
                <c:pt idx="112">
                  <c:v>40184.0</c:v>
                </c:pt>
                <c:pt idx="113">
                  <c:v>40185.0</c:v>
                </c:pt>
                <c:pt idx="114">
                  <c:v>40186.0</c:v>
                </c:pt>
                <c:pt idx="115">
                  <c:v>40187.0</c:v>
                </c:pt>
                <c:pt idx="116">
                  <c:v>40188.0</c:v>
                </c:pt>
                <c:pt idx="117">
                  <c:v>40189.0</c:v>
                </c:pt>
                <c:pt idx="118">
                  <c:v>40190.0</c:v>
                </c:pt>
                <c:pt idx="119">
                  <c:v>40191.0</c:v>
                </c:pt>
                <c:pt idx="120">
                  <c:v>40192.0</c:v>
                </c:pt>
                <c:pt idx="121">
                  <c:v>40193.0</c:v>
                </c:pt>
                <c:pt idx="122">
                  <c:v>40194.0</c:v>
                </c:pt>
                <c:pt idx="123">
                  <c:v>40195.0</c:v>
                </c:pt>
                <c:pt idx="124">
                  <c:v>40196.0</c:v>
                </c:pt>
                <c:pt idx="125">
                  <c:v>40197.0</c:v>
                </c:pt>
                <c:pt idx="126">
                  <c:v>40198.0</c:v>
                </c:pt>
                <c:pt idx="127">
                  <c:v>40199.0</c:v>
                </c:pt>
                <c:pt idx="128">
                  <c:v>40200.0</c:v>
                </c:pt>
                <c:pt idx="129">
                  <c:v>40201.0</c:v>
                </c:pt>
                <c:pt idx="130">
                  <c:v>40202.0</c:v>
                </c:pt>
                <c:pt idx="131">
                  <c:v>40203.0</c:v>
                </c:pt>
                <c:pt idx="132">
                  <c:v>40204.0</c:v>
                </c:pt>
                <c:pt idx="133">
                  <c:v>40205.0</c:v>
                </c:pt>
                <c:pt idx="134">
                  <c:v>40206.0</c:v>
                </c:pt>
                <c:pt idx="135">
                  <c:v>40207.0</c:v>
                </c:pt>
                <c:pt idx="136">
                  <c:v>40208.0</c:v>
                </c:pt>
                <c:pt idx="137">
                  <c:v>40209.0</c:v>
                </c:pt>
                <c:pt idx="138">
                  <c:v>40210.0</c:v>
                </c:pt>
                <c:pt idx="139">
                  <c:v>40211.0</c:v>
                </c:pt>
                <c:pt idx="140">
                  <c:v>40212.0</c:v>
                </c:pt>
                <c:pt idx="141">
                  <c:v>40213.0</c:v>
                </c:pt>
                <c:pt idx="142">
                  <c:v>40214.0</c:v>
                </c:pt>
                <c:pt idx="143">
                  <c:v>40215.0</c:v>
                </c:pt>
                <c:pt idx="144">
                  <c:v>40216.0</c:v>
                </c:pt>
                <c:pt idx="145">
                  <c:v>40217.0</c:v>
                </c:pt>
                <c:pt idx="146">
                  <c:v>40218.0</c:v>
                </c:pt>
                <c:pt idx="147">
                  <c:v>40219.0</c:v>
                </c:pt>
                <c:pt idx="148">
                  <c:v>40220.0</c:v>
                </c:pt>
                <c:pt idx="149">
                  <c:v>40221.0</c:v>
                </c:pt>
                <c:pt idx="150">
                  <c:v>40222.0</c:v>
                </c:pt>
                <c:pt idx="151">
                  <c:v>40223.0</c:v>
                </c:pt>
                <c:pt idx="152">
                  <c:v>40224.0</c:v>
                </c:pt>
                <c:pt idx="153">
                  <c:v>40225.0</c:v>
                </c:pt>
                <c:pt idx="154">
                  <c:v>40226.0</c:v>
                </c:pt>
                <c:pt idx="155">
                  <c:v>40227.0</c:v>
                </c:pt>
                <c:pt idx="156">
                  <c:v>40228.0</c:v>
                </c:pt>
                <c:pt idx="157">
                  <c:v>40229.0</c:v>
                </c:pt>
                <c:pt idx="158">
                  <c:v>40230.0</c:v>
                </c:pt>
                <c:pt idx="159">
                  <c:v>40231.0</c:v>
                </c:pt>
                <c:pt idx="160">
                  <c:v>40232.0</c:v>
                </c:pt>
                <c:pt idx="161">
                  <c:v>40233.0</c:v>
                </c:pt>
                <c:pt idx="162">
                  <c:v>40234.0</c:v>
                </c:pt>
                <c:pt idx="163">
                  <c:v>40235.0</c:v>
                </c:pt>
                <c:pt idx="164">
                  <c:v>40236.0</c:v>
                </c:pt>
                <c:pt idx="165">
                  <c:v>40237.0</c:v>
                </c:pt>
              </c:numCache>
            </c:numRef>
          </c:xVal>
          <c:yVal>
            <c:numRef>
              <c:f>'CRaTER D1-D6 Dose Rate'!$I$89:$I$254</c:f>
              <c:numCache>
                <c:formatCode>General</c:formatCode>
                <c:ptCount val="166"/>
                <c:pt idx="0">
                  <c:v>17.32768421719446</c:v>
                </c:pt>
                <c:pt idx="1">
                  <c:v>17.16255236072156</c:v>
                </c:pt>
                <c:pt idx="2">
                  <c:v>17.31670926500867</c:v>
                </c:pt>
                <c:pt idx="3">
                  <c:v>17.44658881213961</c:v>
                </c:pt>
                <c:pt idx="4">
                  <c:v>17.8120824156785</c:v>
                </c:pt>
                <c:pt idx="5">
                  <c:v>17.42096392743634</c:v>
                </c:pt>
                <c:pt idx="6">
                  <c:v>17.24292395277259</c:v>
                </c:pt>
                <c:pt idx="7">
                  <c:v>17.91261352125802</c:v>
                </c:pt>
                <c:pt idx="8">
                  <c:v>17.9827781397491</c:v>
                </c:pt>
                <c:pt idx="9">
                  <c:v>18.00093389299476</c:v>
                </c:pt>
                <c:pt idx="10">
                  <c:v>18.32428084749352</c:v>
                </c:pt>
                <c:pt idx="11">
                  <c:v>17.3611859499143</c:v>
                </c:pt>
                <c:pt idx="12">
                  <c:v>17.20555161731334</c:v>
                </c:pt>
                <c:pt idx="13">
                  <c:v>17.15931171539851</c:v>
                </c:pt>
                <c:pt idx="14">
                  <c:v>17.13135358159845</c:v>
                </c:pt>
                <c:pt idx="15">
                  <c:v>17.13373835780895</c:v>
                </c:pt>
                <c:pt idx="16">
                  <c:v>17.31510374803208</c:v>
                </c:pt>
                <c:pt idx="17">
                  <c:v>17.76517044211198</c:v>
                </c:pt>
                <c:pt idx="18">
                  <c:v>17.5170458440665</c:v>
                </c:pt>
                <c:pt idx="19">
                  <c:v>17.19134212043845</c:v>
                </c:pt>
                <c:pt idx="20">
                  <c:v>17.5491986131369</c:v>
                </c:pt>
                <c:pt idx="21">
                  <c:v>17.57083689716772</c:v>
                </c:pt>
                <c:pt idx="22">
                  <c:v>17.86590315433446</c:v>
                </c:pt>
                <c:pt idx="23">
                  <c:v>17.39946625039973</c:v>
                </c:pt>
                <c:pt idx="24">
                  <c:v>17.41553525413621</c:v>
                </c:pt>
                <c:pt idx="25">
                  <c:v>17.49887117876</c:v>
                </c:pt>
                <c:pt idx="26">
                  <c:v>17.43342723889365</c:v>
                </c:pt>
                <c:pt idx="27">
                  <c:v>17.41736808753313</c:v>
                </c:pt>
                <c:pt idx="28">
                  <c:v>17.5140627079485</c:v>
                </c:pt>
                <c:pt idx="29">
                  <c:v>17.52396870195109</c:v>
                </c:pt>
                <c:pt idx="30">
                  <c:v>17.40865682050348</c:v>
                </c:pt>
                <c:pt idx="31">
                  <c:v>17.68922540944197</c:v>
                </c:pt>
                <c:pt idx="32">
                  <c:v>17.89873306725868</c:v>
                </c:pt>
                <c:pt idx="33">
                  <c:v>17.71183565830367</c:v>
                </c:pt>
                <c:pt idx="34">
                  <c:v>18.05456410891787</c:v>
                </c:pt>
                <c:pt idx="35">
                  <c:v>18.12286825867515</c:v>
                </c:pt>
                <c:pt idx="36">
                  <c:v>17.74098516433065</c:v>
                </c:pt>
                <c:pt idx="37">
                  <c:v>17.55073578752244</c:v>
                </c:pt>
                <c:pt idx="38">
                  <c:v>17.68086445633396</c:v>
                </c:pt>
                <c:pt idx="39">
                  <c:v>17.28570424709925</c:v>
                </c:pt>
                <c:pt idx="40">
                  <c:v>17.46481391078677</c:v>
                </c:pt>
                <c:pt idx="41">
                  <c:v>17.5424855137707</c:v>
                </c:pt>
                <c:pt idx="42">
                  <c:v>17.49069813875471</c:v>
                </c:pt>
                <c:pt idx="43">
                  <c:v>17.30427405853434</c:v>
                </c:pt>
                <c:pt idx="44">
                  <c:v>17.3776780945374</c:v>
                </c:pt>
                <c:pt idx="45">
                  <c:v>17.59004203033889</c:v>
                </c:pt>
                <c:pt idx="46">
                  <c:v>17.77148603517002</c:v>
                </c:pt>
                <c:pt idx="47">
                  <c:v>17.75597534137485</c:v>
                </c:pt>
                <c:pt idx="48">
                  <c:v>17.62559816874901</c:v>
                </c:pt>
                <c:pt idx="49">
                  <c:v>17.55892054816778</c:v>
                </c:pt>
                <c:pt idx="50">
                  <c:v>17.5993532192665</c:v>
                </c:pt>
                <c:pt idx="51">
                  <c:v>17.25596301757347</c:v>
                </c:pt>
                <c:pt idx="52">
                  <c:v>17.3722433431886</c:v>
                </c:pt>
                <c:pt idx="53">
                  <c:v>17.34870806221597</c:v>
                </c:pt>
                <c:pt idx="54">
                  <c:v>17.4499568132647</c:v>
                </c:pt>
                <c:pt idx="55">
                  <c:v>17.46201828725857</c:v>
                </c:pt>
                <c:pt idx="56">
                  <c:v>17.40360107028045</c:v>
                </c:pt>
                <c:pt idx="57">
                  <c:v>17.44771672637167</c:v>
                </c:pt>
                <c:pt idx="58">
                  <c:v>17.39304277493764</c:v>
                </c:pt>
                <c:pt idx="59">
                  <c:v>17.28827160689991</c:v>
                </c:pt>
                <c:pt idx="60">
                  <c:v>17.32125605567706</c:v>
                </c:pt>
                <c:pt idx="61">
                  <c:v>17.27669511307714</c:v>
                </c:pt>
                <c:pt idx="62">
                  <c:v>17.45400252850126</c:v>
                </c:pt>
                <c:pt idx="63">
                  <c:v>17.43318320627827</c:v>
                </c:pt>
                <c:pt idx="64">
                  <c:v>17.17162956878974</c:v>
                </c:pt>
                <c:pt idx="65">
                  <c:v>17.3138280673796</c:v>
                </c:pt>
                <c:pt idx="66">
                  <c:v>16.91532603684207</c:v>
                </c:pt>
                <c:pt idx="67">
                  <c:v>16.62574572199385</c:v>
                </c:pt>
                <c:pt idx="68">
                  <c:v>17.08378111179119</c:v>
                </c:pt>
                <c:pt idx="69">
                  <c:v>17.08991957079078</c:v>
                </c:pt>
                <c:pt idx="70">
                  <c:v>16.73167553065205</c:v>
                </c:pt>
                <c:pt idx="71">
                  <c:v>16.97417029023757</c:v>
                </c:pt>
                <c:pt idx="72">
                  <c:v>16.82997007983757</c:v>
                </c:pt>
                <c:pt idx="73">
                  <c:v>16.83809538660921</c:v>
                </c:pt>
                <c:pt idx="74">
                  <c:v>16.89691772386437</c:v>
                </c:pt>
                <c:pt idx="75">
                  <c:v>17.09534469800397</c:v>
                </c:pt>
                <c:pt idx="76">
                  <c:v>17.27680350954263</c:v>
                </c:pt>
                <c:pt idx="77">
                  <c:v>17.21811724437588</c:v>
                </c:pt>
                <c:pt idx="78">
                  <c:v>17.30921681012871</c:v>
                </c:pt>
                <c:pt idx="79">
                  <c:v>17.33244018765637</c:v>
                </c:pt>
                <c:pt idx="80">
                  <c:v>17.50765723809001</c:v>
                </c:pt>
                <c:pt idx="81">
                  <c:v>17.19839395198247</c:v>
                </c:pt>
                <c:pt idx="82">
                  <c:v>17.14529737487779</c:v>
                </c:pt>
                <c:pt idx="83">
                  <c:v>16.98378368897521</c:v>
                </c:pt>
                <c:pt idx="84">
                  <c:v>17.01309444007331</c:v>
                </c:pt>
                <c:pt idx="85">
                  <c:v>17.17933066776135</c:v>
                </c:pt>
                <c:pt idx="86">
                  <c:v>17.18316720635174</c:v>
                </c:pt>
                <c:pt idx="87">
                  <c:v>17.20555463708866</c:v>
                </c:pt>
                <c:pt idx="88">
                  <c:v>17.37281975812452</c:v>
                </c:pt>
                <c:pt idx="89">
                  <c:v>17.49157607235152</c:v>
                </c:pt>
                <c:pt idx="90">
                  <c:v>17.47161935686058</c:v>
                </c:pt>
                <c:pt idx="91">
                  <c:v>17.28851368642685</c:v>
                </c:pt>
                <c:pt idx="92">
                  <c:v>17.32391465341147</c:v>
                </c:pt>
                <c:pt idx="93">
                  <c:v>17.29348836517549</c:v>
                </c:pt>
                <c:pt idx="94">
                  <c:v>17.22834203281429</c:v>
                </c:pt>
                <c:pt idx="95">
                  <c:v>17.25128623852759</c:v>
                </c:pt>
                <c:pt idx="96">
                  <c:v>17.3659004518049</c:v>
                </c:pt>
                <c:pt idx="97">
                  <c:v>17.38376413739516</c:v>
                </c:pt>
                <c:pt idx="98">
                  <c:v>17.41953053579048</c:v>
                </c:pt>
                <c:pt idx="99">
                  <c:v>17.29093557627508</c:v>
                </c:pt>
                <c:pt idx="100">
                  <c:v>17.49999047104136</c:v>
                </c:pt>
                <c:pt idx="101">
                  <c:v>17.0696224398365</c:v>
                </c:pt>
                <c:pt idx="102">
                  <c:v>16.79521480504142</c:v>
                </c:pt>
                <c:pt idx="103">
                  <c:v>17.00162657317601</c:v>
                </c:pt>
                <c:pt idx="104">
                  <c:v>17.40549968224478</c:v>
                </c:pt>
                <c:pt idx="105">
                  <c:v>17.53161844477706</c:v>
                </c:pt>
                <c:pt idx="106">
                  <c:v>17.43801517812811</c:v>
                </c:pt>
                <c:pt idx="107">
                  <c:v>17.56878902472638</c:v>
                </c:pt>
                <c:pt idx="108">
                  <c:v>17.10332109757907</c:v>
                </c:pt>
                <c:pt idx="109">
                  <c:v>17.45650830632795</c:v>
                </c:pt>
                <c:pt idx="110">
                  <c:v>17.28764383398786</c:v>
                </c:pt>
                <c:pt idx="111">
                  <c:v>17.26068552450498</c:v>
                </c:pt>
                <c:pt idx="112">
                  <c:v>17.59542551134357</c:v>
                </c:pt>
                <c:pt idx="113">
                  <c:v>17.75115524896437</c:v>
                </c:pt>
                <c:pt idx="114">
                  <c:v>17.6216602332859</c:v>
                </c:pt>
                <c:pt idx="115">
                  <c:v>17.68524358320049</c:v>
                </c:pt>
                <c:pt idx="116">
                  <c:v>17.49984646201037</c:v>
                </c:pt>
                <c:pt idx="117">
                  <c:v>17.68570782467455</c:v>
                </c:pt>
                <c:pt idx="118">
                  <c:v>17.31753106403952</c:v>
                </c:pt>
                <c:pt idx="119">
                  <c:v>17.22846311507666</c:v>
                </c:pt>
                <c:pt idx="120">
                  <c:v>16.97278030923031</c:v>
                </c:pt>
                <c:pt idx="121">
                  <c:v>17.12808118884801</c:v>
                </c:pt>
                <c:pt idx="122">
                  <c:v>17.16261442188483</c:v>
                </c:pt>
                <c:pt idx="123">
                  <c:v>17.52354681250324</c:v>
                </c:pt>
                <c:pt idx="124">
                  <c:v>17.59202123336944</c:v>
                </c:pt>
                <c:pt idx="125">
                  <c:v>17.48244251936887</c:v>
                </c:pt>
                <c:pt idx="126">
                  <c:v>17.39945998082869</c:v>
                </c:pt>
                <c:pt idx="127">
                  <c:v>16.83970567434723</c:v>
                </c:pt>
                <c:pt idx="128">
                  <c:v>16.74522999214778</c:v>
                </c:pt>
                <c:pt idx="129">
                  <c:v>16.91139848654733</c:v>
                </c:pt>
                <c:pt idx="130">
                  <c:v>16.97143175104707</c:v>
                </c:pt>
                <c:pt idx="131">
                  <c:v>17.07855243275768</c:v>
                </c:pt>
                <c:pt idx="132">
                  <c:v>17.02313375533569</c:v>
                </c:pt>
                <c:pt idx="133">
                  <c:v>17.14561419839303</c:v>
                </c:pt>
                <c:pt idx="134">
                  <c:v>17.1310516119478</c:v>
                </c:pt>
                <c:pt idx="135">
                  <c:v>16.87504740287335</c:v>
                </c:pt>
                <c:pt idx="136">
                  <c:v>16.94669563213635</c:v>
                </c:pt>
                <c:pt idx="137">
                  <c:v>16.91278123160592</c:v>
                </c:pt>
                <c:pt idx="138">
                  <c:v>16.79359375115563</c:v>
                </c:pt>
                <c:pt idx="139">
                  <c:v>16.69654287671482</c:v>
                </c:pt>
                <c:pt idx="140">
                  <c:v>16.55911633707011</c:v>
                </c:pt>
                <c:pt idx="141">
                  <c:v>16.7843990098095</c:v>
                </c:pt>
                <c:pt idx="142">
                  <c:v>16.97497340116535</c:v>
                </c:pt>
                <c:pt idx="143">
                  <c:v>16.87300833370414</c:v>
                </c:pt>
                <c:pt idx="144">
                  <c:v>17.02816662602869</c:v>
                </c:pt>
                <c:pt idx="145">
                  <c:v>16.47862613388503</c:v>
                </c:pt>
                <c:pt idx="146">
                  <c:v>16.63375786028813</c:v>
                </c:pt>
                <c:pt idx="147">
                  <c:v>16.71755055183097</c:v>
                </c:pt>
                <c:pt idx="153">
                  <c:v>16.45980425791637</c:v>
                </c:pt>
                <c:pt idx="154">
                  <c:v>16.37431800929504</c:v>
                </c:pt>
                <c:pt idx="155">
                  <c:v>16.62725099773164</c:v>
                </c:pt>
                <c:pt idx="156">
                  <c:v>16.72808480574236</c:v>
                </c:pt>
                <c:pt idx="157">
                  <c:v>16.77727476976407</c:v>
                </c:pt>
                <c:pt idx="158">
                  <c:v>16.97463930737234</c:v>
                </c:pt>
                <c:pt idx="159">
                  <c:v>16.70187310621033</c:v>
                </c:pt>
                <c:pt idx="160">
                  <c:v>16.76952248234891</c:v>
                </c:pt>
                <c:pt idx="161">
                  <c:v>17.0353482104646</c:v>
                </c:pt>
                <c:pt idx="162">
                  <c:v>17.0571072284158</c:v>
                </c:pt>
                <c:pt idx="163">
                  <c:v>17.2840482066871</c:v>
                </c:pt>
                <c:pt idx="164">
                  <c:v>17.39383040959943</c:v>
                </c:pt>
                <c:pt idx="165">
                  <c:v>16.94613921316802</c:v>
                </c:pt>
              </c:numCache>
            </c:numRef>
          </c:yVal>
        </c:ser>
        <c:ser>
          <c:idx val="13"/>
          <c:order val="13"/>
          <c:tx>
            <c:v>CRaTER Thick 35 km x 200 km</c:v>
          </c:tx>
          <c:spPr>
            <a:ln w="25400">
              <a:noFill/>
              <a:prstDash val="sysDot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 w="6350">
                <a:solidFill>
                  <a:srgbClr val="C0504D"/>
                </a:solidFill>
                <a:prstDash val="sysDash"/>
              </a:ln>
            </c:spPr>
          </c:errBars>
          <c:xVal>
            <c:numRef>
              <c:f>'CRaTER D1-D6 Dose Rate'!$A$12:$A$87</c:f>
              <c:numCache>
                <c:formatCode>m/d/yy</c:formatCode>
                <c:ptCount val="76"/>
                <c:pt idx="0">
                  <c:v>39995.0</c:v>
                </c:pt>
                <c:pt idx="1">
                  <c:v>39996.0</c:v>
                </c:pt>
                <c:pt idx="2">
                  <c:v>39997.0</c:v>
                </c:pt>
                <c:pt idx="3">
                  <c:v>39998.0</c:v>
                </c:pt>
                <c:pt idx="4">
                  <c:v>39999.0</c:v>
                </c:pt>
                <c:pt idx="5">
                  <c:v>40000.0</c:v>
                </c:pt>
                <c:pt idx="6">
                  <c:v>40001.0</c:v>
                </c:pt>
                <c:pt idx="7">
                  <c:v>40002.0</c:v>
                </c:pt>
                <c:pt idx="8">
                  <c:v>40003.0</c:v>
                </c:pt>
                <c:pt idx="9">
                  <c:v>40004.0</c:v>
                </c:pt>
                <c:pt idx="10">
                  <c:v>40005.0</c:v>
                </c:pt>
                <c:pt idx="11">
                  <c:v>40006.0</c:v>
                </c:pt>
                <c:pt idx="12">
                  <c:v>40007.0</c:v>
                </c:pt>
                <c:pt idx="13">
                  <c:v>40008.0</c:v>
                </c:pt>
                <c:pt idx="14">
                  <c:v>40009.0</c:v>
                </c:pt>
                <c:pt idx="15">
                  <c:v>40010.0</c:v>
                </c:pt>
                <c:pt idx="16">
                  <c:v>40011.0</c:v>
                </c:pt>
                <c:pt idx="17">
                  <c:v>40012.0</c:v>
                </c:pt>
                <c:pt idx="18">
                  <c:v>40013.0</c:v>
                </c:pt>
                <c:pt idx="19">
                  <c:v>40014.0</c:v>
                </c:pt>
                <c:pt idx="20">
                  <c:v>40015.0</c:v>
                </c:pt>
                <c:pt idx="21">
                  <c:v>40016.0</c:v>
                </c:pt>
                <c:pt idx="22">
                  <c:v>40017.0</c:v>
                </c:pt>
                <c:pt idx="23">
                  <c:v>40018.0</c:v>
                </c:pt>
                <c:pt idx="24">
                  <c:v>40019.0</c:v>
                </c:pt>
                <c:pt idx="25">
                  <c:v>40020.0</c:v>
                </c:pt>
                <c:pt idx="26">
                  <c:v>40021.0</c:v>
                </c:pt>
                <c:pt idx="27">
                  <c:v>40022.0</c:v>
                </c:pt>
                <c:pt idx="28">
                  <c:v>40023.0</c:v>
                </c:pt>
                <c:pt idx="29">
                  <c:v>40024.0</c:v>
                </c:pt>
                <c:pt idx="30">
                  <c:v>40025.0</c:v>
                </c:pt>
                <c:pt idx="31">
                  <c:v>40026.0</c:v>
                </c:pt>
                <c:pt idx="32">
                  <c:v>40027.0</c:v>
                </c:pt>
                <c:pt idx="33">
                  <c:v>40028.0</c:v>
                </c:pt>
                <c:pt idx="34">
                  <c:v>40029.0</c:v>
                </c:pt>
                <c:pt idx="35">
                  <c:v>40030.0</c:v>
                </c:pt>
                <c:pt idx="36">
                  <c:v>40031.0</c:v>
                </c:pt>
                <c:pt idx="37">
                  <c:v>40032.0</c:v>
                </c:pt>
                <c:pt idx="38">
                  <c:v>40033.0</c:v>
                </c:pt>
                <c:pt idx="39">
                  <c:v>40034.0</c:v>
                </c:pt>
                <c:pt idx="40">
                  <c:v>40035.0</c:v>
                </c:pt>
                <c:pt idx="41">
                  <c:v>40036.0</c:v>
                </c:pt>
                <c:pt idx="42">
                  <c:v>40037.0</c:v>
                </c:pt>
                <c:pt idx="43">
                  <c:v>40038.0</c:v>
                </c:pt>
                <c:pt idx="44">
                  <c:v>40039.0</c:v>
                </c:pt>
                <c:pt idx="45">
                  <c:v>40040.0</c:v>
                </c:pt>
                <c:pt idx="46">
                  <c:v>40041.0</c:v>
                </c:pt>
                <c:pt idx="47">
                  <c:v>40042.0</c:v>
                </c:pt>
                <c:pt idx="48">
                  <c:v>40043.0</c:v>
                </c:pt>
                <c:pt idx="49">
                  <c:v>40044.0</c:v>
                </c:pt>
                <c:pt idx="50">
                  <c:v>40045.0</c:v>
                </c:pt>
                <c:pt idx="51">
                  <c:v>40046.0</c:v>
                </c:pt>
                <c:pt idx="52">
                  <c:v>40047.0</c:v>
                </c:pt>
                <c:pt idx="53">
                  <c:v>40048.0</c:v>
                </c:pt>
                <c:pt idx="54">
                  <c:v>40049.0</c:v>
                </c:pt>
                <c:pt idx="55">
                  <c:v>40050.0</c:v>
                </c:pt>
                <c:pt idx="56">
                  <c:v>40051.0</c:v>
                </c:pt>
                <c:pt idx="57">
                  <c:v>40052.0</c:v>
                </c:pt>
                <c:pt idx="58">
                  <c:v>40053.0</c:v>
                </c:pt>
                <c:pt idx="59">
                  <c:v>40054.0</c:v>
                </c:pt>
                <c:pt idx="60">
                  <c:v>40055.0</c:v>
                </c:pt>
                <c:pt idx="61">
                  <c:v>40056.0</c:v>
                </c:pt>
                <c:pt idx="62">
                  <c:v>40057.0</c:v>
                </c:pt>
                <c:pt idx="63">
                  <c:v>40058.0</c:v>
                </c:pt>
                <c:pt idx="64">
                  <c:v>40059.0</c:v>
                </c:pt>
                <c:pt idx="65">
                  <c:v>40060.0</c:v>
                </c:pt>
                <c:pt idx="66">
                  <c:v>40061.0</c:v>
                </c:pt>
                <c:pt idx="67">
                  <c:v>40062.0</c:v>
                </c:pt>
                <c:pt idx="68">
                  <c:v>40063.0</c:v>
                </c:pt>
                <c:pt idx="69">
                  <c:v>40064.0</c:v>
                </c:pt>
                <c:pt idx="70">
                  <c:v>40065.0</c:v>
                </c:pt>
                <c:pt idx="71">
                  <c:v>40066.0</c:v>
                </c:pt>
                <c:pt idx="72">
                  <c:v>40067.0</c:v>
                </c:pt>
                <c:pt idx="73">
                  <c:v>40068.0</c:v>
                </c:pt>
                <c:pt idx="74">
                  <c:v>40069.0</c:v>
                </c:pt>
                <c:pt idx="75">
                  <c:v>40070.0</c:v>
                </c:pt>
              </c:numCache>
            </c:numRef>
          </c:xVal>
          <c:yVal>
            <c:numRef>
              <c:f>'CRaTER D1-D6 Dose Rate'!$M$12:$M$87</c:f>
              <c:numCache>
                <c:formatCode>General</c:formatCode>
                <c:ptCount val="76"/>
                <c:pt idx="0">
                  <c:v>26.22255718464704</c:v>
                </c:pt>
                <c:pt idx="1">
                  <c:v>26.38480781992209</c:v>
                </c:pt>
                <c:pt idx="2">
                  <c:v>26.45284590575321</c:v>
                </c:pt>
                <c:pt idx="3">
                  <c:v>26.4711877928231</c:v>
                </c:pt>
                <c:pt idx="4">
                  <c:v>26.26508627242865</c:v>
                </c:pt>
                <c:pt idx="5">
                  <c:v>26.37800489656063</c:v>
                </c:pt>
                <c:pt idx="6">
                  <c:v>26.35761429959261</c:v>
                </c:pt>
                <c:pt idx="7">
                  <c:v>26.22569821859881</c:v>
                </c:pt>
                <c:pt idx="8">
                  <c:v>26.32805696547232</c:v>
                </c:pt>
                <c:pt idx="9">
                  <c:v>26.17115398427812</c:v>
                </c:pt>
                <c:pt idx="10">
                  <c:v>26.17712810368865</c:v>
                </c:pt>
                <c:pt idx="11">
                  <c:v>26.46143598633363</c:v>
                </c:pt>
                <c:pt idx="12">
                  <c:v>26.56379185155413</c:v>
                </c:pt>
                <c:pt idx="13">
                  <c:v>26.21837323157256</c:v>
                </c:pt>
                <c:pt idx="14">
                  <c:v>26.36950432127833</c:v>
                </c:pt>
                <c:pt idx="15">
                  <c:v>26.64520238779047</c:v>
                </c:pt>
                <c:pt idx="16">
                  <c:v>26.8669994588558</c:v>
                </c:pt>
                <c:pt idx="17">
                  <c:v>26.91489295412408</c:v>
                </c:pt>
                <c:pt idx="18">
                  <c:v>26.92895786610458</c:v>
                </c:pt>
                <c:pt idx="19">
                  <c:v>26.83592993157541</c:v>
                </c:pt>
                <c:pt idx="20">
                  <c:v>26.54198441072573</c:v>
                </c:pt>
                <c:pt idx="21">
                  <c:v>26.40260838494289</c:v>
                </c:pt>
                <c:pt idx="22">
                  <c:v>26.15697827872202</c:v>
                </c:pt>
                <c:pt idx="23">
                  <c:v>26.09060713501796</c:v>
                </c:pt>
                <c:pt idx="24">
                  <c:v>26.2582565603458</c:v>
                </c:pt>
                <c:pt idx="25">
                  <c:v>26.47493197434998</c:v>
                </c:pt>
                <c:pt idx="26">
                  <c:v>26.73123130094386</c:v>
                </c:pt>
                <c:pt idx="27">
                  <c:v>26.73918406856867</c:v>
                </c:pt>
                <c:pt idx="28">
                  <c:v>26.90074891697926</c:v>
                </c:pt>
                <c:pt idx="29">
                  <c:v>26.95060745496221</c:v>
                </c:pt>
                <c:pt idx="30">
                  <c:v>26.73773690740956</c:v>
                </c:pt>
                <c:pt idx="31">
                  <c:v>26.54333777856924</c:v>
                </c:pt>
                <c:pt idx="32">
                  <c:v>26.90340830199651</c:v>
                </c:pt>
                <c:pt idx="33">
                  <c:v>26.92026183734255</c:v>
                </c:pt>
                <c:pt idx="34">
                  <c:v>26.95928831805877</c:v>
                </c:pt>
                <c:pt idx="35">
                  <c:v>26.32106768360584</c:v>
                </c:pt>
                <c:pt idx="36">
                  <c:v>25.78161711118413</c:v>
                </c:pt>
                <c:pt idx="37">
                  <c:v>25.70066822604207</c:v>
                </c:pt>
                <c:pt idx="38">
                  <c:v>25.61242009988785</c:v>
                </c:pt>
                <c:pt idx="39">
                  <c:v>25.7849808707375</c:v>
                </c:pt>
                <c:pt idx="40">
                  <c:v>26.0254404239289</c:v>
                </c:pt>
                <c:pt idx="41">
                  <c:v>26.54848341159216</c:v>
                </c:pt>
                <c:pt idx="42">
                  <c:v>26.62492913362351</c:v>
                </c:pt>
                <c:pt idx="43">
                  <c:v>26.77458057228006</c:v>
                </c:pt>
                <c:pt idx="44">
                  <c:v>26.76214279296213</c:v>
                </c:pt>
                <c:pt idx="45">
                  <c:v>26.88766429498482</c:v>
                </c:pt>
                <c:pt idx="46">
                  <c:v>27.03551198064366</c:v>
                </c:pt>
                <c:pt idx="47">
                  <c:v>27.01430664606288</c:v>
                </c:pt>
                <c:pt idx="48">
                  <c:v>26.87705943657657</c:v>
                </c:pt>
                <c:pt idx="49">
                  <c:v>26.61516486618831</c:v>
                </c:pt>
                <c:pt idx="50">
                  <c:v>26.26344425007064</c:v>
                </c:pt>
                <c:pt idx="51">
                  <c:v>26.28151426677978</c:v>
                </c:pt>
                <c:pt idx="52">
                  <c:v>26.31572227257277</c:v>
                </c:pt>
                <c:pt idx="53">
                  <c:v>26.49617478122491</c:v>
                </c:pt>
                <c:pt idx="54">
                  <c:v>26.76653746446918</c:v>
                </c:pt>
                <c:pt idx="55">
                  <c:v>26.79806942920918</c:v>
                </c:pt>
                <c:pt idx="56">
                  <c:v>26.56845781337381</c:v>
                </c:pt>
                <c:pt idx="57">
                  <c:v>26.58390887248686</c:v>
                </c:pt>
                <c:pt idx="58">
                  <c:v>26.71053004045882</c:v>
                </c:pt>
                <c:pt idx="59">
                  <c:v>26.85991673280147</c:v>
                </c:pt>
                <c:pt idx="60">
                  <c:v>26.50003407532008</c:v>
                </c:pt>
                <c:pt idx="61">
                  <c:v>26.33809740175195</c:v>
                </c:pt>
                <c:pt idx="62">
                  <c:v>26.48461696438501</c:v>
                </c:pt>
                <c:pt idx="63">
                  <c:v>26.6222435488806</c:v>
                </c:pt>
                <c:pt idx="64">
                  <c:v>26.7055527498009</c:v>
                </c:pt>
                <c:pt idx="65">
                  <c:v>26.23110636436545</c:v>
                </c:pt>
                <c:pt idx="66">
                  <c:v>26.37517385156148</c:v>
                </c:pt>
                <c:pt idx="67">
                  <c:v>26.69334575088286</c:v>
                </c:pt>
                <c:pt idx="68">
                  <c:v>26.81851701575751</c:v>
                </c:pt>
                <c:pt idx="69">
                  <c:v>26.89393793269652</c:v>
                </c:pt>
                <c:pt idx="70">
                  <c:v>26.8068884240781</c:v>
                </c:pt>
                <c:pt idx="71">
                  <c:v>26.66972084268758</c:v>
                </c:pt>
                <c:pt idx="72">
                  <c:v>26.65320561844272</c:v>
                </c:pt>
                <c:pt idx="73">
                  <c:v>26.74590222932751</c:v>
                </c:pt>
                <c:pt idx="74">
                  <c:v>27.04254231876719</c:v>
                </c:pt>
                <c:pt idx="75">
                  <c:v>26.5264719523277</c:v>
                </c:pt>
              </c:numCache>
            </c:numRef>
          </c:yVal>
        </c:ser>
        <c:ser>
          <c:idx val="14"/>
          <c:order val="14"/>
          <c:tx>
            <c:v>CRaTER Thick ~50 km Circular Orbit</c:v>
          </c:tx>
          <c:spPr>
            <a:ln w="25400">
              <a:noFill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'CRaTER D1-D6 Dose Rate'!$O$89:$O$254</c:f>
                <c:numCache>
                  <c:formatCode>General</c:formatCode>
                  <c:ptCount val="166"/>
                  <c:pt idx="0">
                    <c:v>0.308518040816907</c:v>
                  </c:pt>
                  <c:pt idx="1">
                    <c:v>0.196903556481317</c:v>
                  </c:pt>
                  <c:pt idx="2">
                    <c:v>0.218688609361127</c:v>
                  </c:pt>
                  <c:pt idx="3">
                    <c:v>0.249829146044693</c:v>
                  </c:pt>
                  <c:pt idx="4">
                    <c:v>0.368189205568079</c:v>
                  </c:pt>
                  <c:pt idx="5">
                    <c:v>0.301534956533569</c:v>
                  </c:pt>
                  <c:pt idx="6">
                    <c:v>0.188422533907143</c:v>
                  </c:pt>
                  <c:pt idx="7">
                    <c:v>0.308375516516989</c:v>
                  </c:pt>
                  <c:pt idx="8">
                    <c:v>0.295581403843752</c:v>
                  </c:pt>
                  <c:pt idx="9">
                    <c:v>0.380514047113166</c:v>
                  </c:pt>
                  <c:pt idx="10">
                    <c:v>0.38279040795479</c:v>
                  </c:pt>
                  <c:pt idx="11">
                    <c:v>0.303059775271251</c:v>
                  </c:pt>
                  <c:pt idx="12">
                    <c:v>0.300955359578086</c:v>
                  </c:pt>
                  <c:pt idx="13">
                    <c:v>0.207112346608326</c:v>
                  </c:pt>
                  <c:pt idx="14">
                    <c:v>0.242216810163981</c:v>
                  </c:pt>
                  <c:pt idx="15">
                    <c:v>0.321278726218964</c:v>
                  </c:pt>
                  <c:pt idx="16">
                    <c:v>0.283759683556898</c:v>
                  </c:pt>
                  <c:pt idx="17">
                    <c:v>0.15268676605195</c:v>
                  </c:pt>
                  <c:pt idx="18">
                    <c:v>0.218069092460301</c:v>
                  </c:pt>
                  <c:pt idx="19">
                    <c:v>0.306213393482068</c:v>
                  </c:pt>
                  <c:pt idx="20">
                    <c:v>0.268972765300376</c:v>
                  </c:pt>
                  <c:pt idx="21">
                    <c:v>0.277450530259909</c:v>
                  </c:pt>
                  <c:pt idx="22">
                    <c:v>0.223683217504377</c:v>
                  </c:pt>
                  <c:pt idx="23">
                    <c:v>0.17390100819599</c:v>
                  </c:pt>
                  <c:pt idx="24">
                    <c:v>0.227997110717329</c:v>
                  </c:pt>
                  <c:pt idx="25">
                    <c:v>0.342196227493364</c:v>
                  </c:pt>
                  <c:pt idx="26">
                    <c:v>0.273828390446344</c:v>
                  </c:pt>
                  <c:pt idx="27">
                    <c:v>0.260251873808375</c:v>
                  </c:pt>
                  <c:pt idx="28">
                    <c:v>0.232718818127157</c:v>
                  </c:pt>
                  <c:pt idx="29">
                    <c:v>0.262055129081983</c:v>
                  </c:pt>
                  <c:pt idx="30">
                    <c:v>0.244480411912942</c:v>
                  </c:pt>
                  <c:pt idx="31">
                    <c:v>0.290079478589249</c:v>
                  </c:pt>
                  <c:pt idx="32">
                    <c:v>0.321558583976412</c:v>
                  </c:pt>
                  <c:pt idx="33">
                    <c:v>0.210725550059138</c:v>
                  </c:pt>
                  <c:pt idx="34">
                    <c:v>0.330840506595049</c:v>
                  </c:pt>
                  <c:pt idx="35">
                    <c:v>0.253701162633593</c:v>
                  </c:pt>
                  <c:pt idx="36">
                    <c:v>0.248934353247062</c:v>
                  </c:pt>
                  <c:pt idx="37">
                    <c:v>0.178323769233106</c:v>
                  </c:pt>
                  <c:pt idx="38">
                    <c:v>0.288404280781897</c:v>
                  </c:pt>
                  <c:pt idx="39">
                    <c:v>0.217614504016939</c:v>
                  </c:pt>
                  <c:pt idx="40">
                    <c:v>0.249638769323557</c:v>
                  </c:pt>
                  <c:pt idx="41">
                    <c:v>0.238172896907621</c:v>
                  </c:pt>
                  <c:pt idx="42">
                    <c:v>0.187679075993479</c:v>
                  </c:pt>
                  <c:pt idx="43">
                    <c:v>0.237072584664876</c:v>
                  </c:pt>
                  <c:pt idx="44">
                    <c:v>0.303543662784151</c:v>
                  </c:pt>
                  <c:pt idx="45">
                    <c:v>0.308421387732256</c:v>
                  </c:pt>
                  <c:pt idx="46">
                    <c:v>0.25168198638876</c:v>
                  </c:pt>
                  <c:pt idx="47">
                    <c:v>0.306913431486333</c:v>
                  </c:pt>
                  <c:pt idx="48">
                    <c:v>0.301806849132198</c:v>
                  </c:pt>
                  <c:pt idx="49">
                    <c:v>0.366900203082977</c:v>
                  </c:pt>
                  <c:pt idx="50">
                    <c:v>0.374694999947632</c:v>
                  </c:pt>
                  <c:pt idx="51">
                    <c:v>0.297739164202589</c:v>
                  </c:pt>
                  <c:pt idx="52">
                    <c:v>0.190716744123879</c:v>
                  </c:pt>
                  <c:pt idx="53">
                    <c:v>0.199098119369733</c:v>
                  </c:pt>
                  <c:pt idx="54">
                    <c:v>0.252047867405849</c:v>
                  </c:pt>
                  <c:pt idx="55">
                    <c:v>0.357507310905262</c:v>
                  </c:pt>
                  <c:pt idx="56">
                    <c:v>0.229579707526071</c:v>
                  </c:pt>
                  <c:pt idx="57">
                    <c:v>0.30212161317742</c:v>
                  </c:pt>
                  <c:pt idx="58">
                    <c:v>0.319037183770366</c:v>
                  </c:pt>
                  <c:pt idx="59">
                    <c:v>0.295180497490147</c:v>
                  </c:pt>
                  <c:pt idx="60">
                    <c:v>0.308248141952575</c:v>
                  </c:pt>
                  <c:pt idx="61">
                    <c:v>0.329535488160843</c:v>
                  </c:pt>
                  <c:pt idx="62">
                    <c:v>0.241514462302963</c:v>
                  </c:pt>
                  <c:pt idx="63">
                    <c:v>0.203451273982353</c:v>
                  </c:pt>
                  <c:pt idx="64">
                    <c:v>0.325600243590998</c:v>
                  </c:pt>
                  <c:pt idx="65">
                    <c:v>0.319276189864151</c:v>
                  </c:pt>
                  <c:pt idx="66">
                    <c:v>0.332439848313836</c:v>
                  </c:pt>
                  <c:pt idx="67">
                    <c:v>0.356924452517841</c:v>
                  </c:pt>
                  <c:pt idx="68">
                    <c:v>0.358103591324539</c:v>
                  </c:pt>
                  <c:pt idx="69">
                    <c:v>0.348226828694568</c:v>
                  </c:pt>
                  <c:pt idx="70">
                    <c:v>0.321259267590836</c:v>
                  </c:pt>
                  <c:pt idx="71">
                    <c:v>0.446707934808863</c:v>
                  </c:pt>
                  <c:pt idx="72">
                    <c:v>0.319704931784084</c:v>
                  </c:pt>
                  <c:pt idx="73">
                    <c:v>0.326624071458152</c:v>
                  </c:pt>
                  <c:pt idx="74">
                    <c:v>0.399820978566119</c:v>
                  </c:pt>
                  <c:pt idx="75">
                    <c:v>0.33286942896229</c:v>
                  </c:pt>
                  <c:pt idx="76">
                    <c:v>0.326507343671324</c:v>
                  </c:pt>
                  <c:pt idx="77">
                    <c:v>0.355960024289988</c:v>
                  </c:pt>
                  <c:pt idx="78">
                    <c:v>0.322629533718025</c:v>
                  </c:pt>
                  <c:pt idx="79">
                    <c:v>0.368869691670493</c:v>
                  </c:pt>
                  <c:pt idx="80">
                    <c:v>0.359368047789616</c:v>
                  </c:pt>
                  <c:pt idx="81">
                    <c:v>0.348549451540101</c:v>
                  </c:pt>
                  <c:pt idx="82">
                    <c:v>0.3456553423309</c:v>
                  </c:pt>
                  <c:pt idx="83">
                    <c:v>0.296734062500317</c:v>
                  </c:pt>
                  <c:pt idx="84">
                    <c:v>0.323227439776115</c:v>
                  </c:pt>
                  <c:pt idx="85">
                    <c:v>0.311044245320811</c:v>
                  </c:pt>
                  <c:pt idx="86">
                    <c:v>0.264666820540857</c:v>
                  </c:pt>
                  <c:pt idx="87">
                    <c:v>0.267208544490252</c:v>
                  </c:pt>
                  <c:pt idx="88">
                    <c:v>0.314826910165667</c:v>
                  </c:pt>
                  <c:pt idx="89">
                    <c:v>0.391703492523117</c:v>
                  </c:pt>
                  <c:pt idx="90">
                    <c:v>0.305186362908788</c:v>
                  </c:pt>
                  <c:pt idx="91">
                    <c:v>0.359422402247052</c:v>
                  </c:pt>
                  <c:pt idx="92">
                    <c:v>0.342126904253131</c:v>
                  </c:pt>
                  <c:pt idx="93">
                    <c:v>0.343386422346054</c:v>
                  </c:pt>
                  <c:pt idx="94">
                    <c:v>0.296374922098575</c:v>
                  </c:pt>
                  <c:pt idx="95">
                    <c:v>0.417351806643289</c:v>
                  </c:pt>
                  <c:pt idx="96">
                    <c:v>0.280850778199152</c:v>
                  </c:pt>
                  <c:pt idx="97">
                    <c:v>0.465812299802842</c:v>
                  </c:pt>
                  <c:pt idx="98">
                    <c:v>0.319284021195894</c:v>
                  </c:pt>
                  <c:pt idx="99">
                    <c:v>0.26051401468839</c:v>
                  </c:pt>
                  <c:pt idx="100">
                    <c:v>0.346240696301685</c:v>
                  </c:pt>
                  <c:pt idx="101">
                    <c:v>0.433729971639227</c:v>
                  </c:pt>
                  <c:pt idx="102">
                    <c:v>0.327979418267279</c:v>
                  </c:pt>
                  <c:pt idx="103">
                    <c:v>0.283158424249898</c:v>
                  </c:pt>
                  <c:pt idx="104">
                    <c:v>0.328171533289339</c:v>
                  </c:pt>
                  <c:pt idx="105">
                    <c:v>0.404785417757822</c:v>
                  </c:pt>
                  <c:pt idx="106">
                    <c:v>0.3315875694292</c:v>
                  </c:pt>
                  <c:pt idx="107">
                    <c:v>0.317183059728929</c:v>
                  </c:pt>
                  <c:pt idx="108">
                    <c:v>0.309676310377664</c:v>
                  </c:pt>
                  <c:pt idx="109">
                    <c:v>0.327925986859402</c:v>
                  </c:pt>
                  <c:pt idx="110">
                    <c:v>0.241498293433718</c:v>
                  </c:pt>
                  <c:pt idx="111">
                    <c:v>0.365227487906935</c:v>
                  </c:pt>
                  <c:pt idx="112">
                    <c:v>0.285081477796275</c:v>
                  </c:pt>
                  <c:pt idx="113">
                    <c:v>0.310551801273238</c:v>
                  </c:pt>
                  <c:pt idx="114">
                    <c:v>0.26066881749928</c:v>
                  </c:pt>
                  <c:pt idx="115">
                    <c:v>0.357675476370336</c:v>
                  </c:pt>
                  <c:pt idx="116">
                    <c:v>0.252167960312136</c:v>
                  </c:pt>
                  <c:pt idx="117">
                    <c:v>0.373694372404547</c:v>
                  </c:pt>
                  <c:pt idx="118">
                    <c:v>0.245557707039833</c:v>
                  </c:pt>
                  <c:pt idx="119">
                    <c:v>0.302012684876466</c:v>
                  </c:pt>
                  <c:pt idx="120">
                    <c:v>0.315426984157419</c:v>
                  </c:pt>
                  <c:pt idx="121">
                    <c:v>0.37691915900557</c:v>
                  </c:pt>
                  <c:pt idx="122">
                    <c:v>0.355938008657471</c:v>
                  </c:pt>
                  <c:pt idx="123">
                    <c:v>0.415569167789513</c:v>
                  </c:pt>
                  <c:pt idx="124">
                    <c:v>0.447202718109214</c:v>
                  </c:pt>
                  <c:pt idx="125">
                    <c:v>0.358391185887562</c:v>
                  </c:pt>
                  <c:pt idx="126">
                    <c:v>0.401640918490688</c:v>
                  </c:pt>
                  <c:pt idx="127">
                    <c:v>0.410917232902882</c:v>
                  </c:pt>
                  <c:pt idx="128">
                    <c:v>0.392723647272003</c:v>
                  </c:pt>
                  <c:pt idx="129">
                    <c:v>0.341649522215246</c:v>
                  </c:pt>
                  <c:pt idx="130">
                    <c:v>0.305268269411641</c:v>
                  </c:pt>
                  <c:pt idx="131">
                    <c:v>0.479585245178146</c:v>
                  </c:pt>
                  <c:pt idx="132">
                    <c:v>0.187488891999418</c:v>
                  </c:pt>
                  <c:pt idx="133">
                    <c:v>0.320298585142048</c:v>
                  </c:pt>
                  <c:pt idx="134">
                    <c:v>0.261287302164774</c:v>
                  </c:pt>
                  <c:pt idx="135">
                    <c:v>0.250976607996488</c:v>
                  </c:pt>
                  <c:pt idx="136">
                    <c:v>0.330550635783059</c:v>
                  </c:pt>
                  <c:pt idx="137">
                    <c:v>0.301009798241861</c:v>
                  </c:pt>
                  <c:pt idx="138">
                    <c:v>0.390940269121728</c:v>
                  </c:pt>
                  <c:pt idx="139">
                    <c:v>0.289376648165472</c:v>
                  </c:pt>
                  <c:pt idx="140">
                    <c:v>0.281307812018504</c:v>
                  </c:pt>
                  <c:pt idx="141">
                    <c:v>0.311033017088803</c:v>
                  </c:pt>
                  <c:pt idx="142">
                    <c:v>0.316963584837815</c:v>
                  </c:pt>
                  <c:pt idx="143">
                    <c:v>0.334898221933084</c:v>
                  </c:pt>
                  <c:pt idx="144">
                    <c:v>0.301731860599688</c:v>
                  </c:pt>
                  <c:pt idx="145">
                    <c:v>0.277263517486531</c:v>
                  </c:pt>
                  <c:pt idx="146">
                    <c:v>0.22978405368309</c:v>
                  </c:pt>
                  <c:pt idx="147">
                    <c:v>0.300904150769856</c:v>
                  </c:pt>
                  <c:pt idx="153">
                    <c:v>0.329524098904002</c:v>
                  </c:pt>
                  <c:pt idx="154">
                    <c:v>0.344066758632888</c:v>
                  </c:pt>
                  <c:pt idx="155">
                    <c:v>0.386822741281019</c:v>
                  </c:pt>
                  <c:pt idx="156">
                    <c:v>0.246089435094554</c:v>
                  </c:pt>
                  <c:pt idx="157">
                    <c:v>0.400842291798799</c:v>
                  </c:pt>
                  <c:pt idx="158">
                    <c:v>0.316785119182718</c:v>
                  </c:pt>
                  <c:pt idx="159">
                    <c:v>0.437289050586493</c:v>
                  </c:pt>
                  <c:pt idx="160">
                    <c:v>0.408172538603001</c:v>
                  </c:pt>
                  <c:pt idx="161">
                    <c:v>0.33509830414576</c:v>
                  </c:pt>
                  <c:pt idx="162">
                    <c:v>0.31686672043001</c:v>
                  </c:pt>
                  <c:pt idx="163">
                    <c:v>0.422860283788086</c:v>
                  </c:pt>
                  <c:pt idx="164">
                    <c:v>0.38212175309144</c:v>
                  </c:pt>
                  <c:pt idx="165">
                    <c:v>0.344738872300979</c:v>
                  </c:pt>
                </c:numCache>
              </c:numRef>
            </c:plus>
            <c:minus>
              <c:numRef>
                <c:f>'CRaTER D1-D6 Dose Rate'!$N$89:$N$254</c:f>
                <c:numCache>
                  <c:formatCode>General</c:formatCode>
                  <c:ptCount val="166"/>
                  <c:pt idx="0">
                    <c:v>-0.457535518200412</c:v>
                  </c:pt>
                  <c:pt idx="1">
                    <c:v>-0.351350828333015</c:v>
                  </c:pt>
                  <c:pt idx="2">
                    <c:v>-0.36553106148763</c:v>
                  </c:pt>
                  <c:pt idx="3">
                    <c:v>-0.333672626452433</c:v>
                  </c:pt>
                  <c:pt idx="4">
                    <c:v>-0.45095121168573</c:v>
                  </c:pt>
                  <c:pt idx="5">
                    <c:v>-0.386881098613621</c:v>
                  </c:pt>
                  <c:pt idx="6">
                    <c:v>-0.28135954326569</c:v>
                  </c:pt>
                  <c:pt idx="7">
                    <c:v>-0.374169204473368</c:v>
                  </c:pt>
                  <c:pt idx="8">
                    <c:v>-0.376040549539152</c:v>
                  </c:pt>
                  <c:pt idx="9">
                    <c:v>-0.485167128363159</c:v>
                  </c:pt>
                  <c:pt idx="10">
                    <c:v>-0.387464928583007</c:v>
                  </c:pt>
                  <c:pt idx="11">
                    <c:v>-0.438985676136003</c:v>
                  </c:pt>
                  <c:pt idx="12">
                    <c:v>-0.389689659261251</c:v>
                  </c:pt>
                  <c:pt idx="13">
                    <c:v>-0.409007199841263</c:v>
                  </c:pt>
                  <c:pt idx="14">
                    <c:v>-0.263305081203573</c:v>
                  </c:pt>
                  <c:pt idx="15">
                    <c:v>-0.389086589222096</c:v>
                  </c:pt>
                  <c:pt idx="16">
                    <c:v>-0.286477043793869</c:v>
                  </c:pt>
                  <c:pt idx="17">
                    <c:v>-0.301523148349712</c:v>
                  </c:pt>
                  <c:pt idx="18">
                    <c:v>-0.29773830686749</c:v>
                  </c:pt>
                  <c:pt idx="19">
                    <c:v>-0.367352361619144</c:v>
                  </c:pt>
                  <c:pt idx="20">
                    <c:v>-0.287434198337724</c:v>
                  </c:pt>
                  <c:pt idx="21">
                    <c:v>-0.337774176104965</c:v>
                  </c:pt>
                  <c:pt idx="22">
                    <c:v>-0.309867502141945</c:v>
                  </c:pt>
                  <c:pt idx="23">
                    <c:v>-0.327934789208285</c:v>
                  </c:pt>
                  <c:pt idx="24">
                    <c:v>-0.333262763629531</c:v>
                  </c:pt>
                  <c:pt idx="25">
                    <c:v>-0.422958673766374</c:v>
                  </c:pt>
                  <c:pt idx="26">
                    <c:v>-0.354851063912971</c:v>
                  </c:pt>
                  <c:pt idx="27">
                    <c:v>-0.441537300595293</c:v>
                  </c:pt>
                  <c:pt idx="28">
                    <c:v>-0.343853120479828</c:v>
                  </c:pt>
                  <c:pt idx="29">
                    <c:v>-0.332049659167875</c:v>
                  </c:pt>
                  <c:pt idx="30">
                    <c:v>-0.314816884717068</c:v>
                  </c:pt>
                  <c:pt idx="31">
                    <c:v>-0.402091903366479</c:v>
                  </c:pt>
                  <c:pt idx="32">
                    <c:v>-0.439387874387179</c:v>
                  </c:pt>
                  <c:pt idx="33">
                    <c:v>-0.389683601482265</c:v>
                  </c:pt>
                  <c:pt idx="34">
                    <c:v>-0.393934434285704</c:v>
                  </c:pt>
                  <c:pt idx="35">
                    <c:v>-0.333482597934804</c:v>
                  </c:pt>
                  <c:pt idx="36">
                    <c:v>-0.37697328057855</c:v>
                  </c:pt>
                  <c:pt idx="37">
                    <c:v>-0.288651189808636</c:v>
                  </c:pt>
                  <c:pt idx="38">
                    <c:v>-0.354300119352434</c:v>
                  </c:pt>
                  <c:pt idx="39">
                    <c:v>-0.314985765127915</c:v>
                  </c:pt>
                  <c:pt idx="40">
                    <c:v>-0.418851062436293</c:v>
                  </c:pt>
                  <c:pt idx="41">
                    <c:v>-0.337859391792179</c:v>
                  </c:pt>
                  <c:pt idx="42">
                    <c:v>-0.350862264455401</c:v>
                  </c:pt>
                  <c:pt idx="43">
                    <c:v>-0.359151609319053</c:v>
                  </c:pt>
                  <c:pt idx="44">
                    <c:v>-0.355436334994469</c:v>
                  </c:pt>
                  <c:pt idx="45">
                    <c:v>-0.398240822786846</c:v>
                  </c:pt>
                  <c:pt idx="46">
                    <c:v>-0.397483020046049</c:v>
                  </c:pt>
                  <c:pt idx="47">
                    <c:v>-0.391576458847975</c:v>
                  </c:pt>
                  <c:pt idx="48">
                    <c:v>-0.396930903800772</c:v>
                  </c:pt>
                  <c:pt idx="49">
                    <c:v>-0.435856000714775</c:v>
                  </c:pt>
                  <c:pt idx="50">
                    <c:v>-0.447591611490061</c:v>
                  </c:pt>
                  <c:pt idx="51">
                    <c:v>-0.44026203409884</c:v>
                  </c:pt>
                  <c:pt idx="52">
                    <c:v>-0.356922420297611</c:v>
                  </c:pt>
                  <c:pt idx="53">
                    <c:v>-0.319757034643192</c:v>
                  </c:pt>
                  <c:pt idx="54">
                    <c:v>-0.31635847629946</c:v>
                  </c:pt>
                  <c:pt idx="55">
                    <c:v>-0.427917111621252</c:v>
                  </c:pt>
                  <c:pt idx="56">
                    <c:v>-0.401689707456409</c:v>
                  </c:pt>
                  <c:pt idx="57">
                    <c:v>-0.375132751635853</c:v>
                  </c:pt>
                  <c:pt idx="58">
                    <c:v>-0.455321630255181</c:v>
                  </c:pt>
                  <c:pt idx="59">
                    <c:v>-0.453568745919508</c:v>
                  </c:pt>
                  <c:pt idx="60">
                    <c:v>-0.432147570645171</c:v>
                  </c:pt>
                  <c:pt idx="61">
                    <c:v>-0.44770880351183</c:v>
                  </c:pt>
                  <c:pt idx="62">
                    <c:v>-0.386737766741081</c:v>
                  </c:pt>
                  <c:pt idx="63">
                    <c:v>-0.351382724664731</c:v>
                  </c:pt>
                  <c:pt idx="64">
                    <c:v>-0.380665932203836</c:v>
                  </c:pt>
                  <c:pt idx="65">
                    <c:v>-0.454152343216638</c:v>
                  </c:pt>
                  <c:pt idx="66">
                    <c:v>-0.39932946865088</c:v>
                  </c:pt>
                  <c:pt idx="67">
                    <c:v>-0.475782308832443</c:v>
                  </c:pt>
                  <c:pt idx="68">
                    <c:v>-0.468738688598417</c:v>
                  </c:pt>
                  <c:pt idx="69">
                    <c:v>-0.486446593979199</c:v>
                  </c:pt>
                  <c:pt idx="70">
                    <c:v>-0.386557555615681</c:v>
                  </c:pt>
                  <c:pt idx="71">
                    <c:v>-0.503121936851464</c:v>
                  </c:pt>
                  <c:pt idx="72">
                    <c:v>-0.440984630000663</c:v>
                  </c:pt>
                  <c:pt idx="73">
                    <c:v>-0.468717783255382</c:v>
                  </c:pt>
                  <c:pt idx="74">
                    <c:v>-0.456218796403576</c:v>
                  </c:pt>
                  <c:pt idx="75">
                    <c:v>-0.458207380183605</c:v>
                  </c:pt>
                  <c:pt idx="76">
                    <c:v>-0.408709025063779</c:v>
                  </c:pt>
                  <c:pt idx="77">
                    <c:v>-0.449224185677185</c:v>
                  </c:pt>
                  <c:pt idx="78">
                    <c:v>-0.385786100629573</c:v>
                  </c:pt>
                  <c:pt idx="79">
                    <c:v>-0.434327590650014</c:v>
                  </c:pt>
                  <c:pt idx="80">
                    <c:v>-0.516837061506159</c:v>
                  </c:pt>
                  <c:pt idx="81">
                    <c:v>-0.414340556643925</c:v>
                  </c:pt>
                  <c:pt idx="82">
                    <c:v>-0.491533823408432</c:v>
                  </c:pt>
                  <c:pt idx="83">
                    <c:v>-0.412722947926554</c:v>
                  </c:pt>
                  <c:pt idx="84">
                    <c:v>-0.419851411532246</c:v>
                  </c:pt>
                  <c:pt idx="85">
                    <c:v>-0.437987512236614</c:v>
                  </c:pt>
                  <c:pt idx="86">
                    <c:v>-0.393552264834202</c:v>
                  </c:pt>
                  <c:pt idx="87">
                    <c:v>-0.378524100932207</c:v>
                  </c:pt>
                  <c:pt idx="88">
                    <c:v>-0.474454541571408</c:v>
                  </c:pt>
                  <c:pt idx="89">
                    <c:v>-0.482002267608987</c:v>
                  </c:pt>
                  <c:pt idx="90">
                    <c:v>-0.49493108841985</c:v>
                  </c:pt>
                  <c:pt idx="91">
                    <c:v>-0.49437454612379</c:v>
                  </c:pt>
                  <c:pt idx="92">
                    <c:v>-0.341679579023214</c:v>
                  </c:pt>
                  <c:pt idx="93">
                    <c:v>-0.472945127388332</c:v>
                  </c:pt>
                  <c:pt idx="94">
                    <c:v>-0.356150684268154</c:v>
                  </c:pt>
                  <c:pt idx="95">
                    <c:v>-0.453294784923671</c:v>
                  </c:pt>
                  <c:pt idx="96">
                    <c:v>-0.33456156628365</c:v>
                  </c:pt>
                  <c:pt idx="97">
                    <c:v>-0.608845194326996</c:v>
                  </c:pt>
                  <c:pt idx="98">
                    <c:v>-0.420841802072879</c:v>
                  </c:pt>
                  <c:pt idx="99">
                    <c:v>-0.434747379565078</c:v>
                  </c:pt>
                  <c:pt idx="100">
                    <c:v>-0.445972710993534</c:v>
                  </c:pt>
                  <c:pt idx="101">
                    <c:v>-0.472897795561614</c:v>
                  </c:pt>
                  <c:pt idx="102">
                    <c:v>-0.408544051126807</c:v>
                  </c:pt>
                  <c:pt idx="103">
                    <c:v>-0.408649412885147</c:v>
                  </c:pt>
                  <c:pt idx="104">
                    <c:v>-0.45402382303585</c:v>
                  </c:pt>
                  <c:pt idx="105">
                    <c:v>-0.412234539990312</c:v>
                  </c:pt>
                  <c:pt idx="106">
                    <c:v>-0.402382986979973</c:v>
                  </c:pt>
                  <c:pt idx="107">
                    <c:v>-0.407298815113538</c:v>
                  </c:pt>
                  <c:pt idx="108">
                    <c:v>-0.357770929749268</c:v>
                  </c:pt>
                  <c:pt idx="109">
                    <c:v>-0.439212098834783</c:v>
                  </c:pt>
                  <c:pt idx="110">
                    <c:v>-0.351330657028093</c:v>
                  </c:pt>
                  <c:pt idx="111">
                    <c:v>-0.415630587495592</c:v>
                  </c:pt>
                  <c:pt idx="112">
                    <c:v>-0.40633692312257</c:v>
                  </c:pt>
                  <c:pt idx="113">
                    <c:v>-0.411626143805964</c:v>
                  </c:pt>
                  <c:pt idx="114">
                    <c:v>-0.418136225323114</c:v>
                  </c:pt>
                  <c:pt idx="115">
                    <c:v>-0.456128312020471</c:v>
                  </c:pt>
                  <c:pt idx="116">
                    <c:v>-0.381321880307347</c:v>
                  </c:pt>
                  <c:pt idx="117">
                    <c:v>-0.49805442340444</c:v>
                  </c:pt>
                  <c:pt idx="118">
                    <c:v>-0.484074949483109</c:v>
                  </c:pt>
                  <c:pt idx="119">
                    <c:v>-0.413803084416948</c:v>
                  </c:pt>
                  <c:pt idx="120">
                    <c:v>-0.399462717950335</c:v>
                  </c:pt>
                  <c:pt idx="121">
                    <c:v>-0.412507309546164</c:v>
                  </c:pt>
                  <c:pt idx="122">
                    <c:v>-0.505160493423215</c:v>
                  </c:pt>
                  <c:pt idx="123">
                    <c:v>-0.458777418959787</c:v>
                  </c:pt>
                  <c:pt idx="124">
                    <c:v>-0.561303729639786</c:v>
                  </c:pt>
                  <c:pt idx="125">
                    <c:v>-0.475848575685028</c:v>
                  </c:pt>
                  <c:pt idx="126">
                    <c:v>-0.48307434371247</c:v>
                  </c:pt>
                  <c:pt idx="127">
                    <c:v>-0.539157276086719</c:v>
                  </c:pt>
                  <c:pt idx="128">
                    <c:v>-0.450396081616454</c:v>
                  </c:pt>
                  <c:pt idx="129">
                    <c:v>-0.416154038222935</c:v>
                  </c:pt>
                  <c:pt idx="130">
                    <c:v>-0.442833839672275</c:v>
                  </c:pt>
                  <c:pt idx="131">
                    <c:v>-0.50373688043782</c:v>
                  </c:pt>
                  <c:pt idx="132">
                    <c:v>-0.336288113105507</c:v>
                  </c:pt>
                  <c:pt idx="133">
                    <c:v>-0.39900258198621</c:v>
                  </c:pt>
                  <c:pt idx="134">
                    <c:v>-0.42968847921582</c:v>
                  </c:pt>
                  <c:pt idx="135">
                    <c:v>-0.371211374632583</c:v>
                  </c:pt>
                  <c:pt idx="136">
                    <c:v>-0.391018054482874</c:v>
                  </c:pt>
                  <c:pt idx="137">
                    <c:v>-0.357130506559745</c:v>
                  </c:pt>
                  <c:pt idx="138">
                    <c:v>-0.410631637157117</c:v>
                  </c:pt>
                  <c:pt idx="139">
                    <c:v>-0.398816847135556</c:v>
                  </c:pt>
                  <c:pt idx="140">
                    <c:v>-0.343645284007973</c:v>
                  </c:pt>
                  <c:pt idx="141">
                    <c:v>-0.426963757937393</c:v>
                  </c:pt>
                  <c:pt idx="142">
                    <c:v>-0.413402571307849</c:v>
                  </c:pt>
                  <c:pt idx="143">
                    <c:v>-0.416592742951654</c:v>
                  </c:pt>
                  <c:pt idx="144">
                    <c:v>-0.431002432661206</c:v>
                  </c:pt>
                  <c:pt idx="145">
                    <c:v>-0.34695459394932</c:v>
                  </c:pt>
                  <c:pt idx="146">
                    <c:v>-0.288434318458226</c:v>
                  </c:pt>
                  <c:pt idx="147">
                    <c:v>-0.362508929070586</c:v>
                  </c:pt>
                  <c:pt idx="153">
                    <c:v>-0.471025710467035</c:v>
                  </c:pt>
                  <c:pt idx="154">
                    <c:v>-0.418148786239826</c:v>
                  </c:pt>
                  <c:pt idx="155">
                    <c:v>-0.430323321456349</c:v>
                  </c:pt>
                  <c:pt idx="156">
                    <c:v>-0.366617108981703</c:v>
                  </c:pt>
                  <c:pt idx="157">
                    <c:v>-0.4707786941877</c:v>
                  </c:pt>
                  <c:pt idx="158">
                    <c:v>-0.407479965721187</c:v>
                  </c:pt>
                  <c:pt idx="159">
                    <c:v>-0.451338566679262</c:v>
                  </c:pt>
                  <c:pt idx="160">
                    <c:v>-0.386691984236759</c:v>
                  </c:pt>
                  <c:pt idx="161">
                    <c:v>-0.492143383785702</c:v>
                  </c:pt>
                  <c:pt idx="162">
                    <c:v>-0.435062700212359</c:v>
                  </c:pt>
                  <c:pt idx="163">
                    <c:v>-0.422164618990482</c:v>
                  </c:pt>
                  <c:pt idx="164">
                    <c:v>-0.42810594762398</c:v>
                  </c:pt>
                  <c:pt idx="165">
                    <c:v>-0.404837936413834</c:v>
                  </c:pt>
                </c:numCache>
              </c:numRef>
            </c:minus>
            <c:spPr>
              <a:ln w="15875" cap="rnd">
                <a:solidFill>
                  <a:srgbClr val="C0504D"/>
                </a:solidFill>
              </a:ln>
            </c:spPr>
          </c:errBars>
          <c:xVal>
            <c:numRef>
              <c:f>'CRaTER D1-D6 Dose Rate'!$A$89:$A$254</c:f>
              <c:numCache>
                <c:formatCode>m/d/yy</c:formatCode>
                <c:ptCount val="166"/>
                <c:pt idx="0">
                  <c:v>40072.0</c:v>
                </c:pt>
                <c:pt idx="1">
                  <c:v>40073.0</c:v>
                </c:pt>
                <c:pt idx="2">
                  <c:v>40074.0</c:v>
                </c:pt>
                <c:pt idx="3">
                  <c:v>40075.0</c:v>
                </c:pt>
                <c:pt idx="4">
                  <c:v>40076.0</c:v>
                </c:pt>
                <c:pt idx="5">
                  <c:v>40077.0</c:v>
                </c:pt>
                <c:pt idx="6">
                  <c:v>40078.0</c:v>
                </c:pt>
                <c:pt idx="7">
                  <c:v>40079.0</c:v>
                </c:pt>
                <c:pt idx="8">
                  <c:v>40080.0</c:v>
                </c:pt>
                <c:pt idx="9">
                  <c:v>40081.0</c:v>
                </c:pt>
                <c:pt idx="10">
                  <c:v>40082.0</c:v>
                </c:pt>
                <c:pt idx="11">
                  <c:v>40083.0</c:v>
                </c:pt>
                <c:pt idx="12">
                  <c:v>40084.0</c:v>
                </c:pt>
                <c:pt idx="13">
                  <c:v>40085.0</c:v>
                </c:pt>
                <c:pt idx="14">
                  <c:v>40086.0</c:v>
                </c:pt>
                <c:pt idx="15">
                  <c:v>40087.0</c:v>
                </c:pt>
                <c:pt idx="16">
                  <c:v>40088.0</c:v>
                </c:pt>
                <c:pt idx="17">
                  <c:v>40089.0</c:v>
                </c:pt>
                <c:pt idx="18">
                  <c:v>40090.0</c:v>
                </c:pt>
                <c:pt idx="19">
                  <c:v>40091.0</c:v>
                </c:pt>
                <c:pt idx="20">
                  <c:v>40092.0</c:v>
                </c:pt>
                <c:pt idx="21">
                  <c:v>40093.0</c:v>
                </c:pt>
                <c:pt idx="22">
                  <c:v>40094.0</c:v>
                </c:pt>
                <c:pt idx="23">
                  <c:v>40095.0</c:v>
                </c:pt>
                <c:pt idx="24">
                  <c:v>40096.0</c:v>
                </c:pt>
                <c:pt idx="25">
                  <c:v>40097.0</c:v>
                </c:pt>
                <c:pt idx="26">
                  <c:v>40098.0</c:v>
                </c:pt>
                <c:pt idx="27">
                  <c:v>40099.0</c:v>
                </c:pt>
                <c:pt idx="28">
                  <c:v>40100.0</c:v>
                </c:pt>
                <c:pt idx="29">
                  <c:v>40101.0</c:v>
                </c:pt>
                <c:pt idx="30">
                  <c:v>40102.0</c:v>
                </c:pt>
                <c:pt idx="31">
                  <c:v>40103.0</c:v>
                </c:pt>
                <c:pt idx="32">
                  <c:v>40104.0</c:v>
                </c:pt>
                <c:pt idx="33">
                  <c:v>40105.0</c:v>
                </c:pt>
                <c:pt idx="34">
                  <c:v>40106.0</c:v>
                </c:pt>
                <c:pt idx="35">
                  <c:v>40107.0</c:v>
                </c:pt>
                <c:pt idx="36">
                  <c:v>40108.0</c:v>
                </c:pt>
                <c:pt idx="37">
                  <c:v>40109.0</c:v>
                </c:pt>
                <c:pt idx="38">
                  <c:v>40110.0</c:v>
                </c:pt>
                <c:pt idx="39">
                  <c:v>40111.0</c:v>
                </c:pt>
                <c:pt idx="40">
                  <c:v>40112.0</c:v>
                </c:pt>
                <c:pt idx="41">
                  <c:v>40113.0</c:v>
                </c:pt>
                <c:pt idx="42">
                  <c:v>40114.0</c:v>
                </c:pt>
                <c:pt idx="43">
                  <c:v>40115.0</c:v>
                </c:pt>
                <c:pt idx="44">
                  <c:v>40116.0</c:v>
                </c:pt>
                <c:pt idx="45">
                  <c:v>40117.0</c:v>
                </c:pt>
                <c:pt idx="46">
                  <c:v>40118.0</c:v>
                </c:pt>
                <c:pt idx="47">
                  <c:v>40119.0</c:v>
                </c:pt>
                <c:pt idx="48">
                  <c:v>40120.0</c:v>
                </c:pt>
                <c:pt idx="49">
                  <c:v>40121.0</c:v>
                </c:pt>
                <c:pt idx="50">
                  <c:v>40122.0</c:v>
                </c:pt>
                <c:pt idx="51">
                  <c:v>40123.0</c:v>
                </c:pt>
                <c:pt idx="52">
                  <c:v>40124.0</c:v>
                </c:pt>
                <c:pt idx="53">
                  <c:v>40125.0</c:v>
                </c:pt>
                <c:pt idx="54">
                  <c:v>40126.0</c:v>
                </c:pt>
                <c:pt idx="55">
                  <c:v>40127.0</c:v>
                </c:pt>
                <c:pt idx="56">
                  <c:v>40128.0</c:v>
                </c:pt>
                <c:pt idx="57">
                  <c:v>40129.0</c:v>
                </c:pt>
                <c:pt idx="58">
                  <c:v>40130.0</c:v>
                </c:pt>
                <c:pt idx="59">
                  <c:v>40131.0</c:v>
                </c:pt>
                <c:pt idx="60">
                  <c:v>40132.0</c:v>
                </c:pt>
                <c:pt idx="61">
                  <c:v>40133.0</c:v>
                </c:pt>
                <c:pt idx="62">
                  <c:v>40134.0</c:v>
                </c:pt>
                <c:pt idx="63">
                  <c:v>40135.0</c:v>
                </c:pt>
                <c:pt idx="64">
                  <c:v>40136.0</c:v>
                </c:pt>
                <c:pt idx="65">
                  <c:v>40137.0</c:v>
                </c:pt>
                <c:pt idx="66">
                  <c:v>40138.0</c:v>
                </c:pt>
                <c:pt idx="67">
                  <c:v>40139.0</c:v>
                </c:pt>
                <c:pt idx="68">
                  <c:v>40140.0</c:v>
                </c:pt>
                <c:pt idx="69">
                  <c:v>40141.0</c:v>
                </c:pt>
                <c:pt idx="70">
                  <c:v>40142.0</c:v>
                </c:pt>
                <c:pt idx="71">
                  <c:v>40143.0</c:v>
                </c:pt>
                <c:pt idx="72">
                  <c:v>40144.0</c:v>
                </c:pt>
                <c:pt idx="73">
                  <c:v>40145.0</c:v>
                </c:pt>
                <c:pt idx="74">
                  <c:v>40146.0</c:v>
                </c:pt>
                <c:pt idx="75">
                  <c:v>40147.0</c:v>
                </c:pt>
                <c:pt idx="76">
                  <c:v>40148.0</c:v>
                </c:pt>
                <c:pt idx="77">
                  <c:v>40149.0</c:v>
                </c:pt>
                <c:pt idx="78">
                  <c:v>40150.0</c:v>
                </c:pt>
                <c:pt idx="79">
                  <c:v>40151.0</c:v>
                </c:pt>
                <c:pt idx="80">
                  <c:v>40152.0</c:v>
                </c:pt>
                <c:pt idx="81">
                  <c:v>40153.0</c:v>
                </c:pt>
                <c:pt idx="82">
                  <c:v>40154.0</c:v>
                </c:pt>
                <c:pt idx="83">
                  <c:v>40155.0</c:v>
                </c:pt>
                <c:pt idx="84">
                  <c:v>40156.0</c:v>
                </c:pt>
                <c:pt idx="85">
                  <c:v>40157.0</c:v>
                </c:pt>
                <c:pt idx="86">
                  <c:v>40158.0</c:v>
                </c:pt>
                <c:pt idx="87">
                  <c:v>40159.0</c:v>
                </c:pt>
                <c:pt idx="88">
                  <c:v>40160.0</c:v>
                </c:pt>
                <c:pt idx="89">
                  <c:v>40161.0</c:v>
                </c:pt>
                <c:pt idx="90">
                  <c:v>40162.0</c:v>
                </c:pt>
                <c:pt idx="91">
                  <c:v>40163.0</c:v>
                </c:pt>
                <c:pt idx="92">
                  <c:v>40164.0</c:v>
                </c:pt>
                <c:pt idx="93">
                  <c:v>40165.0</c:v>
                </c:pt>
                <c:pt idx="94">
                  <c:v>40166.0</c:v>
                </c:pt>
                <c:pt idx="95">
                  <c:v>40167.0</c:v>
                </c:pt>
                <c:pt idx="96">
                  <c:v>40168.0</c:v>
                </c:pt>
                <c:pt idx="97">
                  <c:v>40169.0</c:v>
                </c:pt>
                <c:pt idx="98">
                  <c:v>40170.0</c:v>
                </c:pt>
                <c:pt idx="99">
                  <c:v>40171.0</c:v>
                </c:pt>
                <c:pt idx="100">
                  <c:v>40172.0</c:v>
                </c:pt>
                <c:pt idx="101">
                  <c:v>40173.0</c:v>
                </c:pt>
                <c:pt idx="102">
                  <c:v>40174.0</c:v>
                </c:pt>
                <c:pt idx="103">
                  <c:v>40175.0</c:v>
                </c:pt>
                <c:pt idx="104">
                  <c:v>40176.0</c:v>
                </c:pt>
                <c:pt idx="105">
                  <c:v>40177.0</c:v>
                </c:pt>
                <c:pt idx="106">
                  <c:v>40178.0</c:v>
                </c:pt>
                <c:pt idx="107">
                  <c:v>40179.0</c:v>
                </c:pt>
                <c:pt idx="108">
                  <c:v>40180.0</c:v>
                </c:pt>
                <c:pt idx="109">
                  <c:v>40181.0</c:v>
                </c:pt>
                <c:pt idx="110">
                  <c:v>40182.0</c:v>
                </c:pt>
                <c:pt idx="111">
                  <c:v>40183.0</c:v>
                </c:pt>
                <c:pt idx="112">
                  <c:v>40184.0</c:v>
                </c:pt>
                <c:pt idx="113">
                  <c:v>40185.0</c:v>
                </c:pt>
                <c:pt idx="114">
                  <c:v>40186.0</c:v>
                </c:pt>
                <c:pt idx="115">
                  <c:v>40187.0</c:v>
                </c:pt>
                <c:pt idx="116">
                  <c:v>40188.0</c:v>
                </c:pt>
                <c:pt idx="117">
                  <c:v>40189.0</c:v>
                </c:pt>
                <c:pt idx="118">
                  <c:v>40190.0</c:v>
                </c:pt>
                <c:pt idx="119">
                  <c:v>40191.0</c:v>
                </c:pt>
                <c:pt idx="120">
                  <c:v>40192.0</c:v>
                </c:pt>
                <c:pt idx="121">
                  <c:v>40193.0</c:v>
                </c:pt>
                <c:pt idx="122">
                  <c:v>40194.0</c:v>
                </c:pt>
                <c:pt idx="123">
                  <c:v>40195.0</c:v>
                </c:pt>
                <c:pt idx="124">
                  <c:v>40196.0</c:v>
                </c:pt>
                <c:pt idx="125">
                  <c:v>40197.0</c:v>
                </c:pt>
                <c:pt idx="126">
                  <c:v>40198.0</c:v>
                </c:pt>
                <c:pt idx="127">
                  <c:v>40199.0</c:v>
                </c:pt>
                <c:pt idx="128">
                  <c:v>40200.0</c:v>
                </c:pt>
                <c:pt idx="129">
                  <c:v>40201.0</c:v>
                </c:pt>
                <c:pt idx="130">
                  <c:v>40202.0</c:v>
                </c:pt>
                <c:pt idx="131">
                  <c:v>40203.0</c:v>
                </c:pt>
                <c:pt idx="132">
                  <c:v>40204.0</c:v>
                </c:pt>
                <c:pt idx="133">
                  <c:v>40205.0</c:v>
                </c:pt>
                <c:pt idx="134">
                  <c:v>40206.0</c:v>
                </c:pt>
                <c:pt idx="135">
                  <c:v>40207.0</c:v>
                </c:pt>
                <c:pt idx="136">
                  <c:v>40208.0</c:v>
                </c:pt>
                <c:pt idx="137">
                  <c:v>40209.0</c:v>
                </c:pt>
                <c:pt idx="138">
                  <c:v>40210.0</c:v>
                </c:pt>
                <c:pt idx="139">
                  <c:v>40211.0</c:v>
                </c:pt>
                <c:pt idx="140">
                  <c:v>40212.0</c:v>
                </c:pt>
                <c:pt idx="141">
                  <c:v>40213.0</c:v>
                </c:pt>
                <c:pt idx="142">
                  <c:v>40214.0</c:v>
                </c:pt>
                <c:pt idx="143">
                  <c:v>40215.0</c:v>
                </c:pt>
                <c:pt idx="144">
                  <c:v>40216.0</c:v>
                </c:pt>
                <c:pt idx="145">
                  <c:v>40217.0</c:v>
                </c:pt>
                <c:pt idx="146">
                  <c:v>40218.0</c:v>
                </c:pt>
                <c:pt idx="147">
                  <c:v>40219.0</c:v>
                </c:pt>
                <c:pt idx="148">
                  <c:v>40220.0</c:v>
                </c:pt>
                <c:pt idx="149">
                  <c:v>40221.0</c:v>
                </c:pt>
                <c:pt idx="150">
                  <c:v>40222.0</c:v>
                </c:pt>
                <c:pt idx="151">
                  <c:v>40223.0</c:v>
                </c:pt>
                <c:pt idx="152">
                  <c:v>40224.0</c:v>
                </c:pt>
                <c:pt idx="153">
                  <c:v>40225.0</c:v>
                </c:pt>
                <c:pt idx="154">
                  <c:v>40226.0</c:v>
                </c:pt>
                <c:pt idx="155">
                  <c:v>40227.0</c:v>
                </c:pt>
                <c:pt idx="156">
                  <c:v>40228.0</c:v>
                </c:pt>
                <c:pt idx="157">
                  <c:v>40229.0</c:v>
                </c:pt>
                <c:pt idx="158">
                  <c:v>40230.0</c:v>
                </c:pt>
                <c:pt idx="159">
                  <c:v>40231.0</c:v>
                </c:pt>
                <c:pt idx="160">
                  <c:v>40232.0</c:v>
                </c:pt>
                <c:pt idx="161">
                  <c:v>40233.0</c:v>
                </c:pt>
                <c:pt idx="162">
                  <c:v>40234.0</c:v>
                </c:pt>
                <c:pt idx="163">
                  <c:v>40235.0</c:v>
                </c:pt>
                <c:pt idx="164">
                  <c:v>40236.0</c:v>
                </c:pt>
                <c:pt idx="165">
                  <c:v>40237.0</c:v>
                </c:pt>
              </c:numCache>
            </c:numRef>
          </c:xVal>
          <c:yVal>
            <c:numRef>
              <c:f>'CRaTER D1-D6 Dose Rate'!$M$89:$M$254</c:f>
              <c:numCache>
                <c:formatCode>General</c:formatCode>
                <c:ptCount val="166"/>
                <c:pt idx="0">
                  <c:v>24.67006262351797</c:v>
                </c:pt>
                <c:pt idx="1">
                  <c:v>24.76737505434112</c:v>
                </c:pt>
                <c:pt idx="2">
                  <c:v>24.82864310798318</c:v>
                </c:pt>
                <c:pt idx="3">
                  <c:v>25.20258067046783</c:v>
                </c:pt>
                <c:pt idx="4">
                  <c:v>25.3133603580838</c:v>
                </c:pt>
                <c:pt idx="5">
                  <c:v>24.86839235448189</c:v>
                </c:pt>
                <c:pt idx="6">
                  <c:v>24.90131649949654</c:v>
                </c:pt>
                <c:pt idx="7">
                  <c:v>25.28604861111682</c:v>
                </c:pt>
                <c:pt idx="8">
                  <c:v>25.65431473190265</c:v>
                </c:pt>
                <c:pt idx="9">
                  <c:v>25.73127025932621</c:v>
                </c:pt>
                <c:pt idx="10">
                  <c:v>26.03399107993586</c:v>
                </c:pt>
                <c:pt idx="11">
                  <c:v>24.91980614602274</c:v>
                </c:pt>
                <c:pt idx="12">
                  <c:v>24.87432325680934</c:v>
                </c:pt>
                <c:pt idx="13">
                  <c:v>25.01132903592594</c:v>
                </c:pt>
                <c:pt idx="14">
                  <c:v>24.89454420612472</c:v>
                </c:pt>
                <c:pt idx="15">
                  <c:v>24.93177133722331</c:v>
                </c:pt>
                <c:pt idx="16">
                  <c:v>25.16998765319686</c:v>
                </c:pt>
                <c:pt idx="17">
                  <c:v>25.34460337076204</c:v>
                </c:pt>
                <c:pt idx="18">
                  <c:v>25.13163141218823</c:v>
                </c:pt>
                <c:pt idx="19">
                  <c:v>24.82547968981452</c:v>
                </c:pt>
                <c:pt idx="20">
                  <c:v>25.03581589777668</c:v>
                </c:pt>
                <c:pt idx="21">
                  <c:v>25.3302297968925</c:v>
                </c:pt>
                <c:pt idx="22">
                  <c:v>25.5039605154414</c:v>
                </c:pt>
                <c:pt idx="23">
                  <c:v>25.27127876025271</c:v>
                </c:pt>
                <c:pt idx="24">
                  <c:v>25.42612957951563</c:v>
                </c:pt>
                <c:pt idx="25">
                  <c:v>25.23808194108413</c:v>
                </c:pt>
                <c:pt idx="26">
                  <c:v>24.97266910797475</c:v>
                </c:pt>
                <c:pt idx="27">
                  <c:v>24.97666063683966</c:v>
                </c:pt>
                <c:pt idx="28">
                  <c:v>25.19546743295391</c:v>
                </c:pt>
                <c:pt idx="29">
                  <c:v>25.18933275267728</c:v>
                </c:pt>
                <c:pt idx="30">
                  <c:v>25.04201946283159</c:v>
                </c:pt>
                <c:pt idx="31">
                  <c:v>25.41999097212764</c:v>
                </c:pt>
                <c:pt idx="32">
                  <c:v>25.56858607006773</c:v>
                </c:pt>
                <c:pt idx="33">
                  <c:v>25.58157727068552</c:v>
                </c:pt>
                <c:pt idx="34">
                  <c:v>25.77941653760631</c:v>
                </c:pt>
                <c:pt idx="35">
                  <c:v>25.94534007978629</c:v>
                </c:pt>
                <c:pt idx="36">
                  <c:v>25.34194054873373</c:v>
                </c:pt>
                <c:pt idx="37">
                  <c:v>25.03306196534153</c:v>
                </c:pt>
                <c:pt idx="38">
                  <c:v>25.09442093945252</c:v>
                </c:pt>
                <c:pt idx="39">
                  <c:v>24.8151886793855</c:v>
                </c:pt>
                <c:pt idx="40">
                  <c:v>24.94181506719458</c:v>
                </c:pt>
                <c:pt idx="41">
                  <c:v>25.10442520984962</c:v>
                </c:pt>
                <c:pt idx="42">
                  <c:v>25.07393392034561</c:v>
                </c:pt>
                <c:pt idx="43">
                  <c:v>24.88725716158615</c:v>
                </c:pt>
                <c:pt idx="44">
                  <c:v>24.93113054916352</c:v>
                </c:pt>
                <c:pt idx="45">
                  <c:v>25.23219901284873</c:v>
                </c:pt>
                <c:pt idx="46">
                  <c:v>25.28499006301773</c:v>
                </c:pt>
                <c:pt idx="47">
                  <c:v>25.37385807090375</c:v>
                </c:pt>
                <c:pt idx="48">
                  <c:v>25.30011083644884</c:v>
                </c:pt>
                <c:pt idx="49">
                  <c:v>25.50905731847383</c:v>
                </c:pt>
                <c:pt idx="50">
                  <c:v>25.20834303537817</c:v>
                </c:pt>
                <c:pt idx="51">
                  <c:v>24.97202907834042</c:v>
                </c:pt>
                <c:pt idx="52">
                  <c:v>25.09482717489955</c:v>
                </c:pt>
                <c:pt idx="53">
                  <c:v>25.06823310676316</c:v>
                </c:pt>
                <c:pt idx="54">
                  <c:v>25.12730894605557</c:v>
                </c:pt>
                <c:pt idx="55">
                  <c:v>25.24785949490389</c:v>
                </c:pt>
                <c:pt idx="56">
                  <c:v>25.3104885389575</c:v>
                </c:pt>
                <c:pt idx="57">
                  <c:v>25.3504071608216</c:v>
                </c:pt>
                <c:pt idx="58">
                  <c:v>25.53243601287845</c:v>
                </c:pt>
                <c:pt idx="59">
                  <c:v>25.19573318555893</c:v>
                </c:pt>
                <c:pt idx="60">
                  <c:v>25.35073987441043</c:v>
                </c:pt>
                <c:pt idx="61">
                  <c:v>25.35568806312747</c:v>
                </c:pt>
                <c:pt idx="62">
                  <c:v>25.51671319500853</c:v>
                </c:pt>
                <c:pt idx="63">
                  <c:v>25.65407276769377</c:v>
                </c:pt>
                <c:pt idx="64">
                  <c:v>25.60671478323873</c:v>
                </c:pt>
                <c:pt idx="65">
                  <c:v>25.33062493613916</c:v>
                </c:pt>
                <c:pt idx="66">
                  <c:v>24.93390524280589</c:v>
                </c:pt>
                <c:pt idx="67">
                  <c:v>24.90517015893377</c:v>
                </c:pt>
                <c:pt idx="68">
                  <c:v>25.16234686958252</c:v>
                </c:pt>
                <c:pt idx="69">
                  <c:v>25.2744252273399</c:v>
                </c:pt>
                <c:pt idx="70">
                  <c:v>24.95992768111626</c:v>
                </c:pt>
                <c:pt idx="71">
                  <c:v>25.09247870357056</c:v>
                </c:pt>
                <c:pt idx="72">
                  <c:v>24.92044688989956</c:v>
                </c:pt>
                <c:pt idx="73">
                  <c:v>25.12872215243098</c:v>
                </c:pt>
                <c:pt idx="74">
                  <c:v>25.17241007194772</c:v>
                </c:pt>
                <c:pt idx="75">
                  <c:v>25.48970020545915</c:v>
                </c:pt>
                <c:pt idx="76">
                  <c:v>25.68142803350428</c:v>
                </c:pt>
                <c:pt idx="77">
                  <c:v>25.6959030567523</c:v>
                </c:pt>
                <c:pt idx="78">
                  <c:v>25.54133747707429</c:v>
                </c:pt>
                <c:pt idx="79">
                  <c:v>25.76515771118827</c:v>
                </c:pt>
                <c:pt idx="80">
                  <c:v>25.87154593817848</c:v>
                </c:pt>
                <c:pt idx="81">
                  <c:v>25.26632599892062</c:v>
                </c:pt>
                <c:pt idx="82">
                  <c:v>25.51859617316319</c:v>
                </c:pt>
                <c:pt idx="83">
                  <c:v>25.34841607496584</c:v>
                </c:pt>
                <c:pt idx="84">
                  <c:v>25.43822341390653</c:v>
                </c:pt>
                <c:pt idx="85">
                  <c:v>25.44238424495627</c:v>
                </c:pt>
                <c:pt idx="86">
                  <c:v>25.6559519176104</c:v>
                </c:pt>
                <c:pt idx="87">
                  <c:v>25.61584232669372</c:v>
                </c:pt>
                <c:pt idx="88">
                  <c:v>25.58100938560093</c:v>
                </c:pt>
                <c:pt idx="89">
                  <c:v>25.67367911780646</c:v>
                </c:pt>
                <c:pt idx="90">
                  <c:v>25.65025332598751</c:v>
                </c:pt>
                <c:pt idx="91">
                  <c:v>25.54226396879585</c:v>
                </c:pt>
                <c:pt idx="92">
                  <c:v>25.4494454584901</c:v>
                </c:pt>
                <c:pt idx="93">
                  <c:v>25.39108743265753</c:v>
                </c:pt>
                <c:pt idx="94">
                  <c:v>25.1737592782857</c:v>
                </c:pt>
                <c:pt idx="95">
                  <c:v>25.30967358491165</c:v>
                </c:pt>
                <c:pt idx="96">
                  <c:v>25.37376180450979</c:v>
                </c:pt>
                <c:pt idx="97">
                  <c:v>25.4227395944744</c:v>
                </c:pt>
                <c:pt idx="98">
                  <c:v>25.34145757049934</c:v>
                </c:pt>
                <c:pt idx="99">
                  <c:v>25.33762316004868</c:v>
                </c:pt>
                <c:pt idx="100">
                  <c:v>25.55924700786473</c:v>
                </c:pt>
                <c:pt idx="101">
                  <c:v>25.2306738131748</c:v>
                </c:pt>
                <c:pt idx="102">
                  <c:v>25.12388632941104</c:v>
                </c:pt>
                <c:pt idx="103">
                  <c:v>25.40390247605599</c:v>
                </c:pt>
                <c:pt idx="104">
                  <c:v>25.71053231568856</c:v>
                </c:pt>
                <c:pt idx="105">
                  <c:v>26.00000389607152</c:v>
                </c:pt>
                <c:pt idx="106">
                  <c:v>25.84305968547341</c:v>
                </c:pt>
                <c:pt idx="107">
                  <c:v>25.85384205797519</c:v>
                </c:pt>
                <c:pt idx="108">
                  <c:v>25.25422113455506</c:v>
                </c:pt>
                <c:pt idx="109">
                  <c:v>25.58377660339558</c:v>
                </c:pt>
                <c:pt idx="110">
                  <c:v>25.53610530752407</c:v>
                </c:pt>
                <c:pt idx="111">
                  <c:v>25.64727679196259</c:v>
                </c:pt>
                <c:pt idx="112">
                  <c:v>25.76828563711147</c:v>
                </c:pt>
                <c:pt idx="113">
                  <c:v>26.03004836433537</c:v>
                </c:pt>
                <c:pt idx="114">
                  <c:v>25.9088204234667</c:v>
                </c:pt>
                <c:pt idx="115">
                  <c:v>25.92919754429684</c:v>
                </c:pt>
                <c:pt idx="116">
                  <c:v>25.67425946645245</c:v>
                </c:pt>
                <c:pt idx="117">
                  <c:v>25.46629574658875</c:v>
                </c:pt>
                <c:pt idx="118">
                  <c:v>25.31261073628616</c:v>
                </c:pt>
                <c:pt idx="119">
                  <c:v>25.21911499509127</c:v>
                </c:pt>
                <c:pt idx="120">
                  <c:v>25.10491896264045</c:v>
                </c:pt>
                <c:pt idx="121">
                  <c:v>25.31452609576344</c:v>
                </c:pt>
                <c:pt idx="122">
                  <c:v>25.39784314162246</c:v>
                </c:pt>
                <c:pt idx="123">
                  <c:v>25.66583210604679</c:v>
                </c:pt>
                <c:pt idx="124">
                  <c:v>25.84975572260832</c:v>
                </c:pt>
                <c:pt idx="125">
                  <c:v>25.87708467223005</c:v>
                </c:pt>
                <c:pt idx="126">
                  <c:v>25.47795430255211</c:v>
                </c:pt>
                <c:pt idx="127">
                  <c:v>24.88592128463223</c:v>
                </c:pt>
                <c:pt idx="128">
                  <c:v>24.76182434889311</c:v>
                </c:pt>
                <c:pt idx="129">
                  <c:v>24.86744246395672</c:v>
                </c:pt>
                <c:pt idx="130">
                  <c:v>25.05380535999267</c:v>
                </c:pt>
                <c:pt idx="131">
                  <c:v>25.22277746511536</c:v>
                </c:pt>
                <c:pt idx="132">
                  <c:v>25.29153480711526</c:v>
                </c:pt>
                <c:pt idx="133">
                  <c:v>25.2742184503675</c:v>
                </c:pt>
                <c:pt idx="134">
                  <c:v>25.33266925690981</c:v>
                </c:pt>
                <c:pt idx="135">
                  <c:v>25.08607565079179</c:v>
                </c:pt>
                <c:pt idx="136">
                  <c:v>25.04544754878301</c:v>
                </c:pt>
                <c:pt idx="137">
                  <c:v>24.87786899336022</c:v>
                </c:pt>
                <c:pt idx="138">
                  <c:v>24.96348479584105</c:v>
                </c:pt>
                <c:pt idx="139">
                  <c:v>24.816889854032</c:v>
                </c:pt>
                <c:pt idx="140">
                  <c:v>24.6067899428871</c:v>
                </c:pt>
                <c:pt idx="141">
                  <c:v>24.91519604933946</c:v>
                </c:pt>
                <c:pt idx="142">
                  <c:v>25.08515277726728</c:v>
                </c:pt>
                <c:pt idx="143">
                  <c:v>24.91681560979957</c:v>
                </c:pt>
                <c:pt idx="144">
                  <c:v>24.77521820864825</c:v>
                </c:pt>
                <c:pt idx="145">
                  <c:v>24.08116714560548</c:v>
                </c:pt>
                <c:pt idx="146">
                  <c:v>24.68752320104</c:v>
                </c:pt>
                <c:pt idx="147">
                  <c:v>24.62018811279155</c:v>
                </c:pt>
                <c:pt idx="153">
                  <c:v>23.97471947668251</c:v>
                </c:pt>
                <c:pt idx="154">
                  <c:v>23.82567214950007</c:v>
                </c:pt>
                <c:pt idx="155">
                  <c:v>24.06483093100626</c:v>
                </c:pt>
                <c:pt idx="156">
                  <c:v>24.54762418710983</c:v>
                </c:pt>
                <c:pt idx="157">
                  <c:v>24.32750912210606</c:v>
                </c:pt>
                <c:pt idx="158">
                  <c:v>24.41800962848604</c:v>
                </c:pt>
                <c:pt idx="159">
                  <c:v>24.42757047517958</c:v>
                </c:pt>
                <c:pt idx="160">
                  <c:v>24.35802460570362</c:v>
                </c:pt>
                <c:pt idx="161">
                  <c:v>24.38944636886845</c:v>
                </c:pt>
                <c:pt idx="162">
                  <c:v>24.57893433089973</c:v>
                </c:pt>
                <c:pt idx="163">
                  <c:v>24.73818628729811</c:v>
                </c:pt>
                <c:pt idx="164">
                  <c:v>24.824390180284</c:v>
                </c:pt>
                <c:pt idx="165">
                  <c:v>24.63186186205121</c:v>
                </c:pt>
              </c:numCache>
            </c:numRef>
          </c:yVal>
        </c:ser>
        <c:axId val="487126072"/>
        <c:axId val="487121288"/>
      </c:scatterChart>
      <c:valAx>
        <c:axId val="486873992"/>
        <c:scaling>
          <c:orientation val="minMax"/>
          <c:max val="40544.0"/>
          <c:min val="20836.0"/>
        </c:scaling>
        <c:axPos val="b"/>
        <c:numFmt formatCode="yyyy" sourceLinked="0"/>
        <c:tickLblPos val="nextTo"/>
        <c:spPr>
          <a:ln w="22225">
            <a:solidFill>
              <a:srgbClr val="002060"/>
            </a:solidFill>
          </a:ln>
        </c:spPr>
        <c:txPr>
          <a:bodyPr rot="-4680000"/>
          <a:lstStyle/>
          <a:p>
            <a:pPr>
              <a:defRPr sz="900" b="1" i="0" baseline="0">
                <a:solidFill>
                  <a:schemeClr val="tx2"/>
                </a:solidFill>
                <a:latin typeface="Arial" pitchFamily="34" charset="0"/>
              </a:defRPr>
            </a:pPr>
            <a:endParaRPr lang="en-US"/>
          </a:p>
        </c:txPr>
        <c:crossAx val="486983464"/>
        <c:crosses val="autoZero"/>
        <c:crossBetween val="midCat"/>
        <c:majorUnit val="712.5"/>
      </c:valAx>
      <c:valAx>
        <c:axId val="486983464"/>
        <c:scaling>
          <c:orientation val="minMax"/>
          <c:max val="5000.0"/>
          <c:min val="3000.0"/>
        </c:scaling>
        <c:axPos val="l"/>
        <c:majorGridlines>
          <c:spPr>
            <a:ln>
              <a:solidFill>
                <a:srgbClr val="002060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>
                    <a:solidFill>
                      <a:srgbClr val="002060"/>
                    </a:solidFill>
                    <a:latin typeface="Times New Roman" pitchFamily="18" charset="0"/>
                  </a:rPr>
                  <a:t>Thule Neutron Monitor Monthly-Averaged Count Rate (c/100/h)</a:t>
                </a:r>
              </a:p>
            </c:rich>
          </c:tx>
          <c:layout>
            <c:manualLayout>
              <c:xMode val="edge"/>
              <c:yMode val="edge"/>
              <c:x val="0.0131911398472021"/>
              <c:y val="0.168181453289067"/>
            </c:manualLayout>
          </c:layout>
        </c:title>
        <c:numFmt formatCode="General" sourceLinked="1"/>
        <c:tickLblPos val="nextTo"/>
        <c:spPr>
          <a:ln w="25400">
            <a:solidFill>
              <a:srgbClr val="002060"/>
            </a:solidFill>
          </a:ln>
        </c:spPr>
        <c:txPr>
          <a:bodyPr/>
          <a:lstStyle/>
          <a:p>
            <a:pPr>
              <a:defRPr sz="900" b="1" i="0" baseline="0">
                <a:solidFill>
                  <a:schemeClr val="tx2"/>
                </a:solidFill>
                <a:latin typeface="Arial" pitchFamily="34" charset="0"/>
              </a:defRPr>
            </a:pPr>
            <a:endParaRPr lang="en-US"/>
          </a:p>
        </c:txPr>
        <c:crossAx val="486873992"/>
        <c:crosses val="autoZero"/>
        <c:crossBetween val="midCat"/>
        <c:majorUnit val="250.0"/>
      </c:valAx>
      <c:valAx>
        <c:axId val="487121288"/>
        <c:scaling>
          <c:orientation val="minMax"/>
          <c:max val="105.0"/>
          <c:min val="0.0"/>
        </c:scaling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>
                    <a:solidFill>
                      <a:srgbClr val="002060"/>
                    </a:solidFill>
                    <a:latin typeface="Times New Roman" pitchFamily="18" charset="0"/>
                  </a:rPr>
                  <a:t>Mission-Averages Dose Rate (mrad[Si]/d)</a:t>
                </a:r>
              </a:p>
            </c:rich>
          </c:tx>
          <c:layout/>
        </c:title>
        <c:numFmt formatCode="0" sourceLinked="1"/>
        <c:tickLblPos val="nextTo"/>
        <c:spPr>
          <a:ln w="25400">
            <a:solidFill>
              <a:srgbClr val="002060"/>
            </a:solidFill>
          </a:ln>
        </c:spPr>
        <c:txPr>
          <a:bodyPr/>
          <a:lstStyle/>
          <a:p>
            <a:pPr>
              <a:defRPr sz="900" b="1" i="0" baseline="0">
                <a:solidFill>
                  <a:schemeClr val="tx2"/>
                </a:solidFill>
                <a:latin typeface="Arial" pitchFamily="34" charset="0"/>
              </a:defRPr>
            </a:pPr>
            <a:endParaRPr lang="en-US"/>
          </a:p>
        </c:txPr>
        <c:crossAx val="487126072"/>
        <c:crosses val="max"/>
        <c:crossBetween val="midCat"/>
        <c:majorUnit val="10.0"/>
        <c:minorUnit val="1.0"/>
      </c:valAx>
      <c:valAx>
        <c:axId val="487126072"/>
        <c:scaling>
          <c:orientation val="minMax"/>
        </c:scaling>
        <c:delete val="1"/>
        <c:axPos val="b"/>
        <c:numFmt formatCode="mm/dd/yyyy" sourceLinked="1"/>
        <c:tickLblPos val="none"/>
        <c:crossAx val="487121288"/>
        <c:crosses val="autoZero"/>
        <c:crossBetween val="midCat"/>
      </c:valAx>
      <c:spPr>
        <a:ln w="25400">
          <a:solidFill>
            <a:srgbClr val="002060"/>
          </a:solidFill>
        </a:ln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Computed  GCR LET Spectra in Detector D1</a:t>
            </a:r>
          </a:p>
        </c:rich>
      </c:tx>
      <c:layout>
        <c:manualLayout>
          <c:xMode val="edge"/>
          <c:yMode val="edge"/>
          <c:x val="0.190083329780759"/>
          <c:y val="0.0505899238694589"/>
        </c:manualLayout>
      </c:layout>
    </c:title>
    <c:plotArea>
      <c:layout>
        <c:manualLayout>
          <c:layoutTarget val="inner"/>
          <c:xMode val="edge"/>
          <c:yMode val="edge"/>
          <c:x val="0.150755519112697"/>
          <c:y val="0.119181935432067"/>
          <c:w val="0.805200061315916"/>
          <c:h val="0.76643760439036"/>
        </c:manualLayout>
      </c:layout>
      <c:scatterChart>
        <c:scatterStyle val="lineMarker"/>
        <c:ser>
          <c:idx val="4"/>
          <c:order val="0"/>
          <c:tx>
            <c:v>CREME-96:  1987.0</c:v>
          </c:tx>
          <c:marker>
            <c:symbol val="none"/>
          </c:marker>
          <c:xVal>
            <c:numRef>
              <c:f>DifLETCREME96!$B$15:$B$838</c:f>
              <c:numCache>
                <c:formatCode>General</c:formatCode>
                <c:ptCount val="824"/>
                <c:pt idx="0">
                  <c:v>0.4672349</c:v>
                </c:pt>
                <c:pt idx="1">
                  <c:v>0.4726871</c:v>
                </c:pt>
                <c:pt idx="2">
                  <c:v>0.4782092</c:v>
                </c:pt>
                <c:pt idx="3">
                  <c:v>0.4837779</c:v>
                </c:pt>
                <c:pt idx="4">
                  <c:v>0.4894165</c:v>
                </c:pt>
                <c:pt idx="5">
                  <c:v>0.495125</c:v>
                </c:pt>
                <c:pt idx="6">
                  <c:v>0.5009034</c:v>
                </c:pt>
                <c:pt idx="7">
                  <c:v>0.5067517</c:v>
                </c:pt>
                <c:pt idx="8">
                  <c:v>0.5126699</c:v>
                </c:pt>
                <c:pt idx="9">
                  <c:v>0.5186347</c:v>
                </c:pt>
                <c:pt idx="10">
                  <c:v>0.5246927</c:v>
                </c:pt>
                <c:pt idx="11">
                  <c:v>0.5307973</c:v>
                </c:pt>
                <c:pt idx="12">
                  <c:v>0.5369951</c:v>
                </c:pt>
                <c:pt idx="13">
                  <c:v>0.5432628</c:v>
                </c:pt>
                <c:pt idx="14">
                  <c:v>0.5496004</c:v>
                </c:pt>
                <c:pt idx="15">
                  <c:v>0.5560079</c:v>
                </c:pt>
                <c:pt idx="16">
                  <c:v>0.5624853</c:v>
                </c:pt>
                <c:pt idx="17">
                  <c:v>0.5690559</c:v>
                </c:pt>
                <c:pt idx="18">
                  <c:v>0.5756964</c:v>
                </c:pt>
                <c:pt idx="19">
                  <c:v>0.5824068</c:v>
                </c:pt>
                <c:pt idx="20">
                  <c:v>0.5892104</c:v>
                </c:pt>
                <c:pt idx="21">
                  <c:v>0.5960839</c:v>
                </c:pt>
                <c:pt idx="22">
                  <c:v>0.6030273</c:v>
                </c:pt>
                <c:pt idx="23">
                  <c:v>0.6100639</c:v>
                </c:pt>
                <c:pt idx="24">
                  <c:v>0.6171704</c:v>
                </c:pt>
                <c:pt idx="25">
                  <c:v>0.6243701</c:v>
                </c:pt>
                <c:pt idx="26">
                  <c:v>0.631663</c:v>
                </c:pt>
                <c:pt idx="27">
                  <c:v>0.6390258</c:v>
                </c:pt>
                <c:pt idx="28">
                  <c:v>0.6464818</c:v>
                </c:pt>
                <c:pt idx="29">
                  <c:v>0.654031</c:v>
                </c:pt>
                <c:pt idx="30">
                  <c:v>0.6616501</c:v>
                </c:pt>
                <c:pt idx="31">
                  <c:v>0.6693624</c:v>
                </c:pt>
                <c:pt idx="32">
                  <c:v>0.6771679</c:v>
                </c:pt>
                <c:pt idx="33">
                  <c:v>0.6850666</c:v>
                </c:pt>
                <c:pt idx="34">
                  <c:v>0.6930585</c:v>
                </c:pt>
                <c:pt idx="35">
                  <c:v>0.7011436</c:v>
                </c:pt>
                <c:pt idx="36">
                  <c:v>0.7093219</c:v>
                </c:pt>
                <c:pt idx="37">
                  <c:v>0.7175934</c:v>
                </c:pt>
                <c:pt idx="38">
                  <c:v>0.7259814</c:v>
                </c:pt>
                <c:pt idx="39">
                  <c:v>0.7344393</c:v>
                </c:pt>
                <c:pt idx="40">
                  <c:v>0.7430137</c:v>
                </c:pt>
                <c:pt idx="41">
                  <c:v>0.7516813</c:v>
                </c:pt>
                <c:pt idx="42">
                  <c:v>0.7604421</c:v>
                </c:pt>
                <c:pt idx="43">
                  <c:v>0.7693194</c:v>
                </c:pt>
                <c:pt idx="44">
                  <c:v>0.7782899</c:v>
                </c:pt>
                <c:pt idx="45">
                  <c:v>0.7873536</c:v>
                </c:pt>
                <c:pt idx="46">
                  <c:v>0.7965338</c:v>
                </c:pt>
                <c:pt idx="47">
                  <c:v>0.8058305</c:v>
                </c:pt>
                <c:pt idx="48">
                  <c:v>0.8152437</c:v>
                </c:pt>
                <c:pt idx="49">
                  <c:v>0.8247501</c:v>
                </c:pt>
                <c:pt idx="50">
                  <c:v>0.834373</c:v>
                </c:pt>
                <c:pt idx="51">
                  <c:v>0.8440891</c:v>
                </c:pt>
                <c:pt idx="52">
                  <c:v>0.853945</c:v>
                </c:pt>
                <c:pt idx="53">
                  <c:v>0.8638941</c:v>
                </c:pt>
                <c:pt idx="54">
                  <c:v>0.873983</c:v>
                </c:pt>
                <c:pt idx="55">
                  <c:v>0.8841651</c:v>
                </c:pt>
                <c:pt idx="56">
                  <c:v>0.894487</c:v>
                </c:pt>
                <c:pt idx="57">
                  <c:v>0.9049254</c:v>
                </c:pt>
                <c:pt idx="58">
                  <c:v>0.9154803</c:v>
                </c:pt>
                <c:pt idx="59">
                  <c:v>0.9261517</c:v>
                </c:pt>
                <c:pt idx="60">
                  <c:v>0.9369629</c:v>
                </c:pt>
                <c:pt idx="61">
                  <c:v>0.9478906</c:v>
                </c:pt>
                <c:pt idx="62">
                  <c:v>0.9589348</c:v>
                </c:pt>
                <c:pt idx="63">
                  <c:v>0.9701188</c:v>
                </c:pt>
                <c:pt idx="64">
                  <c:v>0.9814426</c:v>
                </c:pt>
                <c:pt idx="65">
                  <c:v>0.9928829</c:v>
                </c:pt>
                <c:pt idx="66">
                  <c:v>1.004463</c:v>
                </c:pt>
                <c:pt idx="67">
                  <c:v>1.0161829</c:v>
                </c:pt>
                <c:pt idx="68">
                  <c:v>1.0280426</c:v>
                </c:pt>
                <c:pt idx="69">
                  <c:v>1.0400188</c:v>
                </c:pt>
                <c:pt idx="70">
                  <c:v>1.0521581</c:v>
                </c:pt>
                <c:pt idx="71">
                  <c:v>1.0644372</c:v>
                </c:pt>
                <c:pt idx="72">
                  <c:v>1.0768561</c:v>
                </c:pt>
                <c:pt idx="73">
                  <c:v>1.0894148</c:v>
                </c:pt>
                <c:pt idx="74">
                  <c:v>1.1021133</c:v>
                </c:pt>
                <c:pt idx="75">
                  <c:v>1.1149749</c:v>
                </c:pt>
                <c:pt idx="76">
                  <c:v>1.1279763</c:v>
                </c:pt>
                <c:pt idx="77">
                  <c:v>1.1411408</c:v>
                </c:pt>
                <c:pt idx="78">
                  <c:v>1.1544451</c:v>
                </c:pt>
                <c:pt idx="79">
                  <c:v>1.1679125</c:v>
                </c:pt>
                <c:pt idx="80">
                  <c:v>1.181543</c:v>
                </c:pt>
                <c:pt idx="81">
                  <c:v>1.1953133</c:v>
                </c:pt>
                <c:pt idx="82">
                  <c:v>1.2092467</c:v>
                </c:pt>
                <c:pt idx="83">
                  <c:v>1.2233665</c:v>
                </c:pt>
                <c:pt idx="84">
                  <c:v>1.2376261</c:v>
                </c:pt>
                <c:pt idx="85">
                  <c:v>1.2520721</c:v>
                </c:pt>
                <c:pt idx="86">
                  <c:v>1.2666812</c:v>
                </c:pt>
                <c:pt idx="87">
                  <c:v>1.2814534</c:v>
                </c:pt>
                <c:pt idx="88">
                  <c:v>1.2963887</c:v>
                </c:pt>
                <c:pt idx="89">
                  <c:v>1.3115104</c:v>
                </c:pt>
                <c:pt idx="90">
                  <c:v>1.3268185</c:v>
                </c:pt>
                <c:pt idx="91">
                  <c:v>1.3422897</c:v>
                </c:pt>
                <c:pt idx="92">
                  <c:v>1.3579473</c:v>
                </c:pt>
                <c:pt idx="93">
                  <c:v>1.3737913</c:v>
                </c:pt>
                <c:pt idx="94">
                  <c:v>1.3897984</c:v>
                </c:pt>
                <c:pt idx="95">
                  <c:v>1.4060152</c:v>
                </c:pt>
                <c:pt idx="96">
                  <c:v>1.4224184</c:v>
                </c:pt>
                <c:pt idx="97">
                  <c:v>1.439008</c:v>
                </c:pt>
                <c:pt idx="98">
                  <c:v>1.455784</c:v>
                </c:pt>
                <c:pt idx="99">
                  <c:v>1.4727697</c:v>
                </c:pt>
                <c:pt idx="100">
                  <c:v>1.4899651</c:v>
                </c:pt>
                <c:pt idx="101">
                  <c:v>1.5073236</c:v>
                </c:pt>
                <c:pt idx="102">
                  <c:v>1.5249151</c:v>
                </c:pt>
                <c:pt idx="103">
                  <c:v>1.542693</c:v>
                </c:pt>
                <c:pt idx="104">
                  <c:v>1.5607039</c:v>
                </c:pt>
                <c:pt idx="105">
                  <c:v>1.5789012</c:v>
                </c:pt>
                <c:pt idx="106">
                  <c:v>1.5973082</c:v>
                </c:pt>
                <c:pt idx="107">
                  <c:v>1.6159482</c:v>
                </c:pt>
                <c:pt idx="108">
                  <c:v>1.6347979</c:v>
                </c:pt>
                <c:pt idx="109">
                  <c:v>1.6538573</c:v>
                </c:pt>
                <c:pt idx="110">
                  <c:v>1.6731497</c:v>
                </c:pt>
                <c:pt idx="111">
                  <c:v>1.6926751</c:v>
                </c:pt>
                <c:pt idx="112">
                  <c:v>1.7124102</c:v>
                </c:pt>
                <c:pt idx="113">
                  <c:v>1.7323783</c:v>
                </c:pt>
                <c:pt idx="114">
                  <c:v>1.7526027</c:v>
                </c:pt>
                <c:pt idx="115">
                  <c:v>1.7730368</c:v>
                </c:pt>
                <c:pt idx="116">
                  <c:v>1.7937272</c:v>
                </c:pt>
                <c:pt idx="117">
                  <c:v>1.8146506</c:v>
                </c:pt>
                <c:pt idx="118">
                  <c:v>1.835807</c:v>
                </c:pt>
                <c:pt idx="119">
                  <c:v>1.8572197</c:v>
                </c:pt>
                <c:pt idx="120">
                  <c:v>1.8788887</c:v>
                </c:pt>
                <c:pt idx="121">
                  <c:v>1.9007907</c:v>
                </c:pt>
                <c:pt idx="122">
                  <c:v>1.9229723</c:v>
                </c:pt>
                <c:pt idx="123">
                  <c:v>1.9454102</c:v>
                </c:pt>
                <c:pt idx="124">
                  <c:v>1.9680811</c:v>
                </c:pt>
                <c:pt idx="125">
                  <c:v>1.9910549</c:v>
                </c:pt>
                <c:pt idx="126">
                  <c:v>2.0142617</c:v>
                </c:pt>
                <c:pt idx="127">
                  <c:v>2.0377714</c:v>
                </c:pt>
                <c:pt idx="128">
                  <c:v>2.0615374</c:v>
                </c:pt>
                <c:pt idx="129">
                  <c:v>2.085583</c:v>
                </c:pt>
                <c:pt idx="130">
                  <c:v>2.1099082</c:v>
                </c:pt>
                <c:pt idx="131">
                  <c:v>2.134513</c:v>
                </c:pt>
                <c:pt idx="132">
                  <c:v>2.1594207</c:v>
                </c:pt>
                <c:pt idx="133">
                  <c:v>2.184608</c:v>
                </c:pt>
                <c:pt idx="134">
                  <c:v>2.2100749</c:v>
                </c:pt>
                <c:pt idx="135">
                  <c:v>2.235868</c:v>
                </c:pt>
                <c:pt idx="136">
                  <c:v>2.2619407</c:v>
                </c:pt>
                <c:pt idx="137">
                  <c:v>2.2883163</c:v>
                </c:pt>
                <c:pt idx="138">
                  <c:v>2.315018099999996</c:v>
                </c:pt>
                <c:pt idx="139">
                  <c:v>2.342116</c:v>
                </c:pt>
                <c:pt idx="140">
                  <c:v>2.369377</c:v>
                </c:pt>
                <c:pt idx="141">
                  <c:v>2.396870999999974</c:v>
                </c:pt>
                <c:pt idx="142">
                  <c:v>2.424831</c:v>
                </c:pt>
                <c:pt idx="143">
                  <c:v>2.453257</c:v>
                </c:pt>
                <c:pt idx="144">
                  <c:v>2.481916</c:v>
                </c:pt>
                <c:pt idx="145">
                  <c:v>2.510807999999999</c:v>
                </c:pt>
                <c:pt idx="146">
                  <c:v>2.540166</c:v>
                </c:pt>
                <c:pt idx="147">
                  <c:v>2.569757</c:v>
                </c:pt>
                <c:pt idx="148">
                  <c:v>2.599581</c:v>
                </c:pt>
                <c:pt idx="149">
                  <c:v>2.630104</c:v>
                </c:pt>
                <c:pt idx="150">
                  <c:v>2.660627</c:v>
                </c:pt>
                <c:pt idx="151">
                  <c:v>2.691616</c:v>
                </c:pt>
                <c:pt idx="152">
                  <c:v>2.723071</c:v>
                </c:pt>
                <c:pt idx="153">
                  <c:v>2.754759</c:v>
                </c:pt>
                <c:pt idx="154">
                  <c:v>2.786913</c:v>
                </c:pt>
                <c:pt idx="155">
                  <c:v>2.819533</c:v>
                </c:pt>
                <c:pt idx="156">
                  <c:v>2.852386</c:v>
                </c:pt>
                <c:pt idx="157">
                  <c:v>2.885705</c:v>
                </c:pt>
                <c:pt idx="158">
                  <c:v>2.919257</c:v>
                </c:pt>
                <c:pt idx="159">
                  <c:v>2.953275000000001</c:v>
                </c:pt>
                <c:pt idx="160">
                  <c:v>2.987759</c:v>
                </c:pt>
                <c:pt idx="161">
                  <c:v>3.022709</c:v>
                </c:pt>
                <c:pt idx="162">
                  <c:v>3.057892</c:v>
                </c:pt>
                <c:pt idx="163">
                  <c:v>3.093541</c:v>
                </c:pt>
                <c:pt idx="164">
                  <c:v>3.129656</c:v>
                </c:pt>
                <c:pt idx="165">
                  <c:v>3.166237</c:v>
                </c:pt>
                <c:pt idx="166">
                  <c:v>3.203051</c:v>
                </c:pt>
                <c:pt idx="167">
                  <c:v>3.240564</c:v>
                </c:pt>
                <c:pt idx="168">
                  <c:v>3.27831</c:v>
                </c:pt>
                <c:pt idx="169">
                  <c:v>3.316521999999999</c:v>
                </c:pt>
                <c:pt idx="170">
                  <c:v>3.355199999999999</c:v>
                </c:pt>
                <c:pt idx="171">
                  <c:v>3.394344</c:v>
                </c:pt>
                <c:pt idx="172">
                  <c:v>3.433954</c:v>
                </c:pt>
                <c:pt idx="173">
                  <c:v>3.47403</c:v>
                </c:pt>
                <c:pt idx="174">
                  <c:v>3.514572</c:v>
                </c:pt>
                <c:pt idx="175">
                  <c:v>3.55558</c:v>
                </c:pt>
                <c:pt idx="176">
                  <c:v>3.597054</c:v>
                </c:pt>
                <c:pt idx="177">
                  <c:v>3.638994</c:v>
                </c:pt>
                <c:pt idx="178">
                  <c:v>3.6814</c:v>
                </c:pt>
                <c:pt idx="179">
                  <c:v>3.724272</c:v>
                </c:pt>
                <c:pt idx="180">
                  <c:v>3.767843</c:v>
                </c:pt>
                <c:pt idx="181">
                  <c:v>3.811646999999975</c:v>
                </c:pt>
                <c:pt idx="182">
                  <c:v>3.856149999999974</c:v>
                </c:pt>
                <c:pt idx="183">
                  <c:v>3.901119</c:v>
                </c:pt>
                <c:pt idx="184">
                  <c:v>3.946554</c:v>
                </c:pt>
                <c:pt idx="185">
                  <c:v>3.992687999999998</c:v>
                </c:pt>
                <c:pt idx="186">
                  <c:v>4.039288</c:v>
                </c:pt>
                <c:pt idx="187">
                  <c:v>4.086354</c:v>
                </c:pt>
                <c:pt idx="188">
                  <c:v>4.13411899999997</c:v>
                </c:pt>
                <c:pt idx="189">
                  <c:v>4.18235</c:v>
                </c:pt>
                <c:pt idx="190">
                  <c:v>4.231047</c:v>
                </c:pt>
                <c:pt idx="191">
                  <c:v>4.280443</c:v>
                </c:pt>
                <c:pt idx="192">
                  <c:v>4.330305000000001</c:v>
                </c:pt>
                <c:pt idx="193">
                  <c:v>4.380866</c:v>
                </c:pt>
                <c:pt idx="194">
                  <c:v>4.431893</c:v>
                </c:pt>
                <c:pt idx="195">
                  <c:v>4.483619</c:v>
                </c:pt>
                <c:pt idx="196">
                  <c:v>4.535811</c:v>
                </c:pt>
                <c:pt idx="197">
                  <c:v>4.588702</c:v>
                </c:pt>
                <c:pt idx="198">
                  <c:v>4.642291999999998</c:v>
                </c:pt>
                <c:pt idx="199">
                  <c:v>4.69658099999997</c:v>
                </c:pt>
                <c:pt idx="200">
                  <c:v>4.751336</c:v>
                </c:pt>
                <c:pt idx="201">
                  <c:v>4.80679</c:v>
                </c:pt>
                <c:pt idx="202">
                  <c:v>4.862709999999994</c:v>
                </c:pt>
                <c:pt idx="203">
                  <c:v>4.919562</c:v>
                </c:pt>
                <c:pt idx="204">
                  <c:v>4.97688</c:v>
                </c:pt>
                <c:pt idx="205">
                  <c:v>5.034897000000001</c:v>
                </c:pt>
                <c:pt idx="206">
                  <c:v>5.093613</c:v>
                </c:pt>
                <c:pt idx="207">
                  <c:v>5.153028</c:v>
                </c:pt>
                <c:pt idx="208">
                  <c:v>5.213141999999999</c:v>
                </c:pt>
                <c:pt idx="209">
                  <c:v>5.273955000000001</c:v>
                </c:pt>
                <c:pt idx="210">
                  <c:v>5.335467</c:v>
                </c:pt>
                <c:pt idx="211">
                  <c:v>5.397678000000001</c:v>
                </c:pt>
                <c:pt idx="212">
                  <c:v>5.460588</c:v>
                </c:pt>
                <c:pt idx="213">
                  <c:v>5.524429999999994</c:v>
                </c:pt>
                <c:pt idx="214">
                  <c:v>5.588738</c:v>
                </c:pt>
                <c:pt idx="215">
                  <c:v>5.653977999999975</c:v>
                </c:pt>
                <c:pt idx="216">
                  <c:v>5.719917000000001</c:v>
                </c:pt>
                <c:pt idx="217">
                  <c:v>5.786555000000001</c:v>
                </c:pt>
                <c:pt idx="218">
                  <c:v>5.854124999999967</c:v>
                </c:pt>
                <c:pt idx="219">
                  <c:v>5.922394</c:v>
                </c:pt>
                <c:pt idx="220">
                  <c:v>5.991595</c:v>
                </c:pt>
                <c:pt idx="221">
                  <c:v>6.061495</c:v>
                </c:pt>
                <c:pt idx="222">
                  <c:v>6.132093999999999</c:v>
                </c:pt>
                <c:pt idx="223">
                  <c:v>6.203625</c:v>
                </c:pt>
                <c:pt idx="224">
                  <c:v>6.276088</c:v>
                </c:pt>
                <c:pt idx="225">
                  <c:v>6.34925</c:v>
                </c:pt>
                <c:pt idx="226">
                  <c:v>6.423344</c:v>
                </c:pt>
                <c:pt idx="227">
                  <c:v>6.498137</c:v>
                </c:pt>
                <c:pt idx="228">
                  <c:v>6.573862</c:v>
                </c:pt>
                <c:pt idx="229">
                  <c:v>6.65051899999997</c:v>
                </c:pt>
                <c:pt idx="230">
                  <c:v>6.728108000000001</c:v>
                </c:pt>
                <c:pt idx="231">
                  <c:v>6.806629</c:v>
                </c:pt>
                <c:pt idx="232">
                  <c:v>6.886082</c:v>
                </c:pt>
                <c:pt idx="233">
                  <c:v>6.966467</c:v>
                </c:pt>
                <c:pt idx="234">
                  <c:v>7.047550999999975</c:v>
                </c:pt>
                <c:pt idx="235">
                  <c:v>7.129799999999999</c:v>
                </c:pt>
                <c:pt idx="236">
                  <c:v>7.212980999999971</c:v>
                </c:pt>
                <c:pt idx="237">
                  <c:v>7.297093999999999</c:v>
                </c:pt>
                <c:pt idx="238">
                  <c:v>7.382372000000001</c:v>
                </c:pt>
                <c:pt idx="239">
                  <c:v>7.468348999999999</c:v>
                </c:pt>
                <c:pt idx="240">
                  <c:v>7.555491000000001</c:v>
                </c:pt>
                <c:pt idx="241">
                  <c:v>7.643565</c:v>
                </c:pt>
                <c:pt idx="242">
                  <c:v>7.732804</c:v>
                </c:pt>
                <c:pt idx="243">
                  <c:v>7.822974999999963</c:v>
                </c:pt>
                <c:pt idx="244">
                  <c:v>7.914311</c:v>
                </c:pt>
                <c:pt idx="245">
                  <c:v>8.006579</c:v>
                </c:pt>
                <c:pt idx="246">
                  <c:v>8.100012000000001</c:v>
                </c:pt>
                <c:pt idx="247">
                  <c:v>8.194376999999997</c:v>
                </c:pt>
                <c:pt idx="248">
                  <c:v>8.289907000000001</c:v>
                </c:pt>
                <c:pt idx="249">
                  <c:v>8.386602</c:v>
                </c:pt>
                <c:pt idx="250">
                  <c:v>8.484462</c:v>
                </c:pt>
                <c:pt idx="251">
                  <c:v>8.583487</c:v>
                </c:pt>
                <c:pt idx="252">
                  <c:v>8.683677</c:v>
                </c:pt>
                <c:pt idx="253">
                  <c:v>8.784799000000001</c:v>
                </c:pt>
                <c:pt idx="254">
                  <c:v>8.887319000000001</c:v>
                </c:pt>
                <c:pt idx="255">
                  <c:v>8.991004</c:v>
                </c:pt>
                <c:pt idx="256">
                  <c:v>9.095854</c:v>
                </c:pt>
                <c:pt idx="257">
                  <c:v>9.201868999999998</c:v>
                </c:pt>
                <c:pt idx="258">
                  <c:v>9.309282</c:v>
                </c:pt>
                <c:pt idx="259">
                  <c:v>9.417860000000001</c:v>
                </c:pt>
                <c:pt idx="260">
                  <c:v>9.527836</c:v>
                </c:pt>
                <c:pt idx="261">
                  <c:v>9.638976999999997</c:v>
                </c:pt>
                <c:pt idx="262">
                  <c:v>9.751283000000001</c:v>
                </c:pt>
                <c:pt idx="263">
                  <c:v>9.864987</c:v>
                </c:pt>
                <c:pt idx="264">
                  <c:v>9.980089</c:v>
                </c:pt>
                <c:pt idx="265">
                  <c:v>10.096589</c:v>
                </c:pt>
                <c:pt idx="266">
                  <c:v>10.214254</c:v>
                </c:pt>
                <c:pt idx="267">
                  <c:v>10.333317</c:v>
                </c:pt>
                <c:pt idx="268">
                  <c:v>10.454011</c:v>
                </c:pt>
                <c:pt idx="269">
                  <c:v>10.57587</c:v>
                </c:pt>
                <c:pt idx="270">
                  <c:v>10.69936</c:v>
                </c:pt>
                <c:pt idx="271">
                  <c:v>10.824015</c:v>
                </c:pt>
                <c:pt idx="272">
                  <c:v>10.950301</c:v>
                </c:pt>
                <c:pt idx="273">
                  <c:v>11.077985</c:v>
                </c:pt>
                <c:pt idx="274">
                  <c:v>11.2073</c:v>
                </c:pt>
                <c:pt idx="275">
                  <c:v>11.338013</c:v>
                </c:pt>
                <c:pt idx="276">
                  <c:v>11.470124</c:v>
                </c:pt>
                <c:pt idx="277">
                  <c:v>11.604099</c:v>
                </c:pt>
                <c:pt idx="278">
                  <c:v>11.739472</c:v>
                </c:pt>
                <c:pt idx="279">
                  <c:v>11.876243</c:v>
                </c:pt>
                <c:pt idx="280">
                  <c:v>12.014878</c:v>
                </c:pt>
                <c:pt idx="281">
                  <c:v>12.154911</c:v>
                </c:pt>
                <c:pt idx="282">
                  <c:v>12.296808</c:v>
                </c:pt>
                <c:pt idx="283">
                  <c:v>12.440103</c:v>
                </c:pt>
                <c:pt idx="284">
                  <c:v>12.585262</c:v>
                </c:pt>
                <c:pt idx="285">
                  <c:v>12.732052</c:v>
                </c:pt>
                <c:pt idx="286">
                  <c:v>12.880473</c:v>
                </c:pt>
                <c:pt idx="287">
                  <c:v>13.030758</c:v>
                </c:pt>
                <c:pt idx="288">
                  <c:v>13.182907</c:v>
                </c:pt>
                <c:pt idx="289">
                  <c:v>13.336687</c:v>
                </c:pt>
                <c:pt idx="290">
                  <c:v>13.492098</c:v>
                </c:pt>
                <c:pt idx="291">
                  <c:v>13.649606</c:v>
                </c:pt>
                <c:pt idx="292">
                  <c:v>13.808745</c:v>
                </c:pt>
                <c:pt idx="293">
                  <c:v>13.969748</c:v>
                </c:pt>
                <c:pt idx="294">
                  <c:v>14.132615</c:v>
                </c:pt>
                <c:pt idx="295">
                  <c:v>14.297579</c:v>
                </c:pt>
                <c:pt idx="296">
                  <c:v>14.464407</c:v>
                </c:pt>
                <c:pt idx="297">
                  <c:v>14.633099</c:v>
                </c:pt>
                <c:pt idx="298">
                  <c:v>14.803655</c:v>
                </c:pt>
                <c:pt idx="299">
                  <c:v>14.976308</c:v>
                </c:pt>
                <c:pt idx="300">
                  <c:v>15.151058</c:v>
                </c:pt>
                <c:pt idx="301">
                  <c:v>15.327905</c:v>
                </c:pt>
                <c:pt idx="302">
                  <c:v>15.506616</c:v>
                </c:pt>
                <c:pt idx="303">
                  <c:v>15.687424</c:v>
                </c:pt>
                <c:pt idx="304">
                  <c:v>15.870562</c:v>
                </c:pt>
                <c:pt idx="305">
                  <c:v>16.055564</c:v>
                </c:pt>
                <c:pt idx="306">
                  <c:v>16.242896</c:v>
                </c:pt>
                <c:pt idx="307">
                  <c:v>16.432325</c:v>
                </c:pt>
                <c:pt idx="308">
                  <c:v>16.624084</c:v>
                </c:pt>
                <c:pt idx="309">
                  <c:v>16.81794</c:v>
                </c:pt>
                <c:pt idx="310">
                  <c:v>17.014126</c:v>
                </c:pt>
                <c:pt idx="311">
                  <c:v>17.212409</c:v>
                </c:pt>
                <c:pt idx="312">
                  <c:v>17.413255</c:v>
                </c:pt>
                <c:pt idx="313">
                  <c:v>17.616431</c:v>
                </c:pt>
                <c:pt idx="314">
                  <c:v>17.821937</c:v>
                </c:pt>
                <c:pt idx="315">
                  <c:v>18.029773</c:v>
                </c:pt>
                <c:pt idx="316">
                  <c:v>18.239939</c:v>
                </c:pt>
                <c:pt idx="317">
                  <c:v>18.452901</c:v>
                </c:pt>
                <c:pt idx="318">
                  <c:v>18.66796</c:v>
                </c:pt>
                <c:pt idx="319">
                  <c:v>18.885815</c:v>
                </c:pt>
                <c:pt idx="320">
                  <c:v>19.106</c:v>
                </c:pt>
                <c:pt idx="321">
                  <c:v>19.328981</c:v>
                </c:pt>
                <c:pt idx="322">
                  <c:v>19.554292</c:v>
                </c:pt>
                <c:pt idx="323">
                  <c:v>19.78239899999998</c:v>
                </c:pt>
                <c:pt idx="324">
                  <c:v>20.013302</c:v>
                </c:pt>
                <c:pt idx="325">
                  <c:v>20.246535</c:v>
                </c:pt>
                <c:pt idx="326">
                  <c:v>20.48279699999974</c:v>
                </c:pt>
                <c:pt idx="327">
                  <c:v>20.721622</c:v>
                </c:pt>
                <c:pt idx="328">
                  <c:v>20.963476</c:v>
                </c:pt>
                <c:pt idx="329">
                  <c:v>21.207893</c:v>
                </c:pt>
                <c:pt idx="330">
                  <c:v>21.455339</c:v>
                </c:pt>
                <c:pt idx="331">
                  <c:v>21.705581</c:v>
                </c:pt>
                <c:pt idx="332">
                  <c:v>21.958852</c:v>
                </c:pt>
                <c:pt idx="333">
                  <c:v>22.214919</c:v>
                </c:pt>
                <c:pt idx="334">
                  <c:v>22.474015</c:v>
                </c:pt>
                <c:pt idx="335">
                  <c:v>22.73614</c:v>
                </c:pt>
                <c:pt idx="336">
                  <c:v>23.001294</c:v>
                </c:pt>
                <c:pt idx="337">
                  <c:v>23.26971</c:v>
                </c:pt>
                <c:pt idx="338">
                  <c:v>23.53999</c:v>
                </c:pt>
                <c:pt idx="339">
                  <c:v>23.81493</c:v>
                </c:pt>
                <c:pt idx="340">
                  <c:v>24.09453</c:v>
                </c:pt>
                <c:pt idx="341">
                  <c:v>24.37413</c:v>
                </c:pt>
                <c:pt idx="342">
                  <c:v>24.65839</c:v>
                </c:pt>
                <c:pt idx="343">
                  <c:v>24.94731</c:v>
                </c:pt>
                <c:pt idx="344">
                  <c:v>25.23623</c:v>
                </c:pt>
                <c:pt idx="345">
                  <c:v>25.53214</c:v>
                </c:pt>
                <c:pt idx="346">
                  <c:v>25.83038</c:v>
                </c:pt>
                <c:pt idx="347">
                  <c:v>26.13095</c:v>
                </c:pt>
                <c:pt idx="348">
                  <c:v>26.43618</c:v>
                </c:pt>
                <c:pt idx="349">
                  <c:v>26.74374</c:v>
                </c:pt>
                <c:pt idx="350">
                  <c:v>27.05596000000001</c:v>
                </c:pt>
                <c:pt idx="351">
                  <c:v>27.37051</c:v>
                </c:pt>
                <c:pt idx="352">
                  <c:v>27.68972</c:v>
                </c:pt>
                <c:pt idx="353">
                  <c:v>28.01359</c:v>
                </c:pt>
                <c:pt idx="354">
                  <c:v>28.33979</c:v>
                </c:pt>
                <c:pt idx="355">
                  <c:v>28.67065</c:v>
                </c:pt>
                <c:pt idx="356">
                  <c:v>29.00617</c:v>
                </c:pt>
                <c:pt idx="357">
                  <c:v>29.34402</c:v>
                </c:pt>
                <c:pt idx="358">
                  <c:v>29.68653</c:v>
                </c:pt>
                <c:pt idx="359">
                  <c:v>30.03137</c:v>
                </c:pt>
                <c:pt idx="360">
                  <c:v>30.38320000000001</c:v>
                </c:pt>
                <c:pt idx="361">
                  <c:v>30.73736</c:v>
                </c:pt>
                <c:pt idx="362">
                  <c:v>31.09618</c:v>
                </c:pt>
                <c:pt idx="363">
                  <c:v>31.45733</c:v>
                </c:pt>
                <c:pt idx="364">
                  <c:v>31.82547</c:v>
                </c:pt>
                <c:pt idx="365">
                  <c:v>32.19594</c:v>
                </c:pt>
                <c:pt idx="366">
                  <c:v>32.57107</c:v>
                </c:pt>
                <c:pt idx="367">
                  <c:v>32.95086</c:v>
                </c:pt>
                <c:pt idx="368">
                  <c:v>33.33531</c:v>
                </c:pt>
                <c:pt idx="369">
                  <c:v>33.72442</c:v>
                </c:pt>
                <c:pt idx="370">
                  <c:v>34.11819</c:v>
                </c:pt>
                <c:pt idx="371">
                  <c:v>34.51662</c:v>
                </c:pt>
                <c:pt idx="372">
                  <c:v>34.91971</c:v>
                </c:pt>
                <c:pt idx="373">
                  <c:v>35.32746</c:v>
                </c:pt>
                <c:pt idx="374">
                  <c:v>35.73754</c:v>
                </c:pt>
                <c:pt idx="375">
                  <c:v>36.15461</c:v>
                </c:pt>
                <c:pt idx="376">
                  <c:v>36.57634</c:v>
                </c:pt>
                <c:pt idx="377">
                  <c:v>37.00273</c:v>
                </c:pt>
                <c:pt idx="378">
                  <c:v>37.43611</c:v>
                </c:pt>
                <c:pt idx="379">
                  <c:v>37.87182</c:v>
                </c:pt>
                <c:pt idx="380">
                  <c:v>38.31452</c:v>
                </c:pt>
                <c:pt idx="381">
                  <c:v>38.75955</c:v>
                </c:pt>
                <c:pt idx="382">
                  <c:v>39.21157</c:v>
                </c:pt>
                <c:pt idx="383">
                  <c:v>39.67058</c:v>
                </c:pt>
                <c:pt idx="384">
                  <c:v>40.13192</c:v>
                </c:pt>
                <c:pt idx="385">
                  <c:v>40.60025</c:v>
                </c:pt>
                <c:pt idx="386">
                  <c:v>41.07324000000001</c:v>
                </c:pt>
                <c:pt idx="387">
                  <c:v>41.55322</c:v>
                </c:pt>
                <c:pt idx="388">
                  <c:v>42.03786</c:v>
                </c:pt>
                <c:pt idx="389">
                  <c:v>42.52949</c:v>
                </c:pt>
                <c:pt idx="390">
                  <c:v>43.02345</c:v>
                </c:pt>
                <c:pt idx="391">
                  <c:v>43.52673</c:v>
                </c:pt>
                <c:pt idx="392">
                  <c:v>44.03467000000001</c:v>
                </c:pt>
                <c:pt idx="393">
                  <c:v>44.54727</c:v>
                </c:pt>
                <c:pt idx="394">
                  <c:v>45.06686</c:v>
                </c:pt>
                <c:pt idx="395">
                  <c:v>45.59344</c:v>
                </c:pt>
                <c:pt idx="396">
                  <c:v>46.12468</c:v>
                </c:pt>
                <c:pt idx="397">
                  <c:v>46.66291</c:v>
                </c:pt>
                <c:pt idx="398">
                  <c:v>47.20813</c:v>
                </c:pt>
                <c:pt idx="399">
                  <c:v>47.75801</c:v>
                </c:pt>
                <c:pt idx="400">
                  <c:v>48.31487999999999</c:v>
                </c:pt>
                <c:pt idx="401">
                  <c:v>48.87874</c:v>
                </c:pt>
                <c:pt idx="402">
                  <c:v>49.44959</c:v>
                </c:pt>
                <c:pt idx="403">
                  <c:v>50.0251</c:v>
                </c:pt>
                <c:pt idx="404">
                  <c:v>50.6076</c:v>
                </c:pt>
                <c:pt idx="405">
                  <c:v>51.19942</c:v>
                </c:pt>
                <c:pt idx="406">
                  <c:v>51.7959</c:v>
                </c:pt>
                <c:pt idx="407">
                  <c:v>52.39937</c:v>
                </c:pt>
                <c:pt idx="408">
                  <c:v>53.01216000000001</c:v>
                </c:pt>
                <c:pt idx="409">
                  <c:v>53.62961</c:v>
                </c:pt>
                <c:pt idx="410">
                  <c:v>54.25638</c:v>
                </c:pt>
                <c:pt idx="411">
                  <c:v>54.88780999999999</c:v>
                </c:pt>
                <c:pt idx="412">
                  <c:v>55.52856</c:v>
                </c:pt>
                <c:pt idx="413">
                  <c:v>56.1763</c:v>
                </c:pt>
                <c:pt idx="414">
                  <c:v>56.83103</c:v>
                </c:pt>
                <c:pt idx="415">
                  <c:v>57.49508</c:v>
                </c:pt>
                <c:pt idx="416">
                  <c:v>58.16612</c:v>
                </c:pt>
                <c:pt idx="417">
                  <c:v>58.84415</c:v>
                </c:pt>
                <c:pt idx="418">
                  <c:v>59.52917</c:v>
                </c:pt>
                <c:pt idx="419">
                  <c:v>60.22351</c:v>
                </c:pt>
                <c:pt idx="420">
                  <c:v>60.92717</c:v>
                </c:pt>
                <c:pt idx="421">
                  <c:v>61.63782</c:v>
                </c:pt>
                <c:pt idx="422">
                  <c:v>62.35546</c:v>
                </c:pt>
                <c:pt idx="423">
                  <c:v>63.08242</c:v>
                </c:pt>
                <c:pt idx="424">
                  <c:v>63.8187</c:v>
                </c:pt>
                <c:pt idx="425">
                  <c:v>64.5643</c:v>
                </c:pt>
                <c:pt idx="426">
                  <c:v>65.31689</c:v>
                </c:pt>
                <c:pt idx="427">
                  <c:v>66.07879999999975</c:v>
                </c:pt>
                <c:pt idx="428">
                  <c:v>66.85002999999998</c:v>
                </c:pt>
                <c:pt idx="429">
                  <c:v>67.62825000000001</c:v>
                </c:pt>
                <c:pt idx="430">
                  <c:v>68.41812</c:v>
                </c:pt>
                <c:pt idx="431">
                  <c:v>69.21498</c:v>
                </c:pt>
                <c:pt idx="432">
                  <c:v>70.02349</c:v>
                </c:pt>
                <c:pt idx="433">
                  <c:v>70.84132</c:v>
                </c:pt>
                <c:pt idx="434">
                  <c:v>71.66614</c:v>
                </c:pt>
                <c:pt idx="435">
                  <c:v>72.50261</c:v>
                </c:pt>
                <c:pt idx="436">
                  <c:v>73.3484</c:v>
                </c:pt>
                <c:pt idx="437">
                  <c:v>74.20351</c:v>
                </c:pt>
                <c:pt idx="438">
                  <c:v>75.07027000000001</c:v>
                </c:pt>
                <c:pt idx="439">
                  <c:v>75.94402</c:v>
                </c:pt>
                <c:pt idx="440">
                  <c:v>76.82942</c:v>
                </c:pt>
                <c:pt idx="441">
                  <c:v>77.72647</c:v>
                </c:pt>
                <c:pt idx="442">
                  <c:v>78.63283999999985</c:v>
                </c:pt>
                <c:pt idx="443">
                  <c:v>79.55086000000001</c:v>
                </c:pt>
                <c:pt idx="444">
                  <c:v>80.47819999999998</c:v>
                </c:pt>
                <c:pt idx="445">
                  <c:v>81.41719</c:v>
                </c:pt>
                <c:pt idx="446">
                  <c:v>82.36783</c:v>
                </c:pt>
                <c:pt idx="447">
                  <c:v>83.32779000000001</c:v>
                </c:pt>
                <c:pt idx="448">
                  <c:v>84.2994</c:v>
                </c:pt>
                <c:pt idx="449">
                  <c:v>85.28266</c:v>
                </c:pt>
                <c:pt idx="450">
                  <c:v>86.27757</c:v>
                </c:pt>
                <c:pt idx="451">
                  <c:v>87.28413</c:v>
                </c:pt>
                <c:pt idx="452">
                  <c:v>88.30233999999975</c:v>
                </c:pt>
                <c:pt idx="453">
                  <c:v>89.3322</c:v>
                </c:pt>
                <c:pt idx="454">
                  <c:v>90.37370999999995</c:v>
                </c:pt>
                <c:pt idx="455">
                  <c:v>91.4292</c:v>
                </c:pt>
                <c:pt idx="456">
                  <c:v>92.49401</c:v>
                </c:pt>
                <c:pt idx="457">
                  <c:v>93.57279999999975</c:v>
                </c:pt>
                <c:pt idx="458">
                  <c:v>94.66556999999998</c:v>
                </c:pt>
                <c:pt idx="459">
                  <c:v>95.76999</c:v>
                </c:pt>
                <c:pt idx="460">
                  <c:v>96.88606</c:v>
                </c:pt>
                <c:pt idx="461">
                  <c:v>98.01611</c:v>
                </c:pt>
                <c:pt idx="462">
                  <c:v>99.16014</c:v>
                </c:pt>
                <c:pt idx="463">
                  <c:v>100.31582</c:v>
                </c:pt>
                <c:pt idx="464">
                  <c:v>101.48548</c:v>
                </c:pt>
                <c:pt idx="465">
                  <c:v>102.66912</c:v>
                </c:pt>
                <c:pt idx="466">
                  <c:v>103.86674</c:v>
                </c:pt>
                <c:pt idx="467">
                  <c:v>105.07834</c:v>
                </c:pt>
                <c:pt idx="468">
                  <c:v>106.30392</c:v>
                </c:pt>
                <c:pt idx="469">
                  <c:v>107.54348</c:v>
                </c:pt>
                <c:pt idx="470">
                  <c:v>108.79935</c:v>
                </c:pt>
                <c:pt idx="471">
                  <c:v>110.06687</c:v>
                </c:pt>
                <c:pt idx="472">
                  <c:v>111.3507</c:v>
                </c:pt>
                <c:pt idx="473">
                  <c:v>112.65084</c:v>
                </c:pt>
                <c:pt idx="474">
                  <c:v>113.96496</c:v>
                </c:pt>
                <c:pt idx="475">
                  <c:v>115.29306</c:v>
                </c:pt>
                <c:pt idx="476">
                  <c:v>116.6398</c:v>
                </c:pt>
                <c:pt idx="477">
                  <c:v>117.99819</c:v>
                </c:pt>
                <c:pt idx="478">
                  <c:v>119.37522</c:v>
                </c:pt>
                <c:pt idx="479">
                  <c:v>120.76856</c:v>
                </c:pt>
                <c:pt idx="480">
                  <c:v>122.17588</c:v>
                </c:pt>
                <c:pt idx="481">
                  <c:v>123.60184</c:v>
                </c:pt>
                <c:pt idx="482">
                  <c:v>125.04411</c:v>
                </c:pt>
                <c:pt idx="483">
                  <c:v>126.50269</c:v>
                </c:pt>
                <c:pt idx="484">
                  <c:v>127.97758</c:v>
                </c:pt>
                <c:pt idx="485">
                  <c:v>129.47111</c:v>
                </c:pt>
                <c:pt idx="486">
                  <c:v>130.98095</c:v>
                </c:pt>
                <c:pt idx="487">
                  <c:v>132.5071</c:v>
                </c:pt>
                <c:pt idx="488">
                  <c:v>134.05422</c:v>
                </c:pt>
                <c:pt idx="489">
                  <c:v>135.61765</c:v>
                </c:pt>
                <c:pt idx="490">
                  <c:v>137.19972</c:v>
                </c:pt>
                <c:pt idx="491">
                  <c:v>138.80043</c:v>
                </c:pt>
                <c:pt idx="492">
                  <c:v>140.41745</c:v>
                </c:pt>
                <c:pt idx="493">
                  <c:v>142.05544</c:v>
                </c:pt>
                <c:pt idx="494">
                  <c:v>143.7144</c:v>
                </c:pt>
                <c:pt idx="495">
                  <c:v>145.38967</c:v>
                </c:pt>
                <c:pt idx="496">
                  <c:v>147.08591</c:v>
                </c:pt>
                <c:pt idx="497">
                  <c:v>148.80079</c:v>
                </c:pt>
                <c:pt idx="498">
                  <c:v>150.53664</c:v>
                </c:pt>
                <c:pt idx="499">
                  <c:v>152.29346</c:v>
                </c:pt>
                <c:pt idx="500">
                  <c:v>154.06892</c:v>
                </c:pt>
                <c:pt idx="501">
                  <c:v>155.86535</c:v>
                </c:pt>
                <c:pt idx="502">
                  <c:v>157.68508</c:v>
                </c:pt>
                <c:pt idx="503">
                  <c:v>159.52345</c:v>
                </c:pt>
                <c:pt idx="504">
                  <c:v>161.38512</c:v>
                </c:pt>
                <c:pt idx="505">
                  <c:v>163.26543</c:v>
                </c:pt>
                <c:pt idx="506">
                  <c:v>165.17137</c:v>
                </c:pt>
                <c:pt idx="507">
                  <c:v>167.09828</c:v>
                </c:pt>
                <c:pt idx="508">
                  <c:v>169.04616</c:v>
                </c:pt>
                <c:pt idx="509">
                  <c:v>171.01734</c:v>
                </c:pt>
                <c:pt idx="510">
                  <c:v>173.01415</c:v>
                </c:pt>
                <c:pt idx="511">
                  <c:v>175.03193</c:v>
                </c:pt>
                <c:pt idx="512">
                  <c:v>177.07301</c:v>
                </c:pt>
                <c:pt idx="513">
                  <c:v>179.13739</c:v>
                </c:pt>
                <c:pt idx="514">
                  <c:v>181.2274</c:v>
                </c:pt>
                <c:pt idx="515">
                  <c:v>183.34071</c:v>
                </c:pt>
                <c:pt idx="516">
                  <c:v>185.47965</c:v>
                </c:pt>
                <c:pt idx="517">
                  <c:v>187.64422</c:v>
                </c:pt>
                <c:pt idx="518">
                  <c:v>189.83209</c:v>
                </c:pt>
                <c:pt idx="519">
                  <c:v>192.04559</c:v>
                </c:pt>
                <c:pt idx="520">
                  <c:v>194.28705</c:v>
                </c:pt>
                <c:pt idx="521">
                  <c:v>196.55181</c:v>
                </c:pt>
                <c:pt idx="522">
                  <c:v>198.84453</c:v>
                </c:pt>
                <c:pt idx="523">
                  <c:v>201.16521</c:v>
                </c:pt>
                <c:pt idx="524">
                  <c:v>203.51152</c:v>
                </c:pt>
                <c:pt idx="525">
                  <c:v>205.88579</c:v>
                </c:pt>
                <c:pt idx="526">
                  <c:v>208.28569</c:v>
                </c:pt>
                <c:pt idx="527">
                  <c:v>210.71588</c:v>
                </c:pt>
                <c:pt idx="528">
                  <c:v>213.17403</c:v>
                </c:pt>
                <c:pt idx="529">
                  <c:v>215.66014</c:v>
                </c:pt>
                <c:pt idx="530">
                  <c:v>218.17654</c:v>
                </c:pt>
                <c:pt idx="531">
                  <c:v>220.7209</c:v>
                </c:pt>
                <c:pt idx="532">
                  <c:v>223.29555</c:v>
                </c:pt>
                <c:pt idx="533">
                  <c:v>225.90049</c:v>
                </c:pt>
                <c:pt idx="534">
                  <c:v>228.53339</c:v>
                </c:pt>
                <c:pt idx="535">
                  <c:v>231.19891</c:v>
                </c:pt>
                <c:pt idx="536">
                  <c:v>233.8854</c:v>
                </c:pt>
                <c:pt idx="537">
                  <c:v>236.6348</c:v>
                </c:pt>
                <c:pt idx="538">
                  <c:v>239.3842</c:v>
                </c:pt>
                <c:pt idx="539">
                  <c:v>242.1802</c:v>
                </c:pt>
                <c:pt idx="540">
                  <c:v>244.9995</c:v>
                </c:pt>
                <c:pt idx="541">
                  <c:v>247.8654</c:v>
                </c:pt>
                <c:pt idx="542">
                  <c:v>250.7546</c:v>
                </c:pt>
                <c:pt idx="543">
                  <c:v>253.6671</c:v>
                </c:pt>
                <c:pt idx="544">
                  <c:v>256.6262</c:v>
                </c:pt>
                <c:pt idx="545">
                  <c:v>259.6319</c:v>
                </c:pt>
                <c:pt idx="546">
                  <c:v>262.6609</c:v>
                </c:pt>
                <c:pt idx="547">
                  <c:v>265.7132</c:v>
                </c:pt>
                <c:pt idx="548">
                  <c:v>268.8121</c:v>
                </c:pt>
                <c:pt idx="549">
                  <c:v>271.9576</c:v>
                </c:pt>
                <c:pt idx="550">
                  <c:v>275.1264</c:v>
                </c:pt>
                <c:pt idx="551">
                  <c:v>278.3418</c:v>
                </c:pt>
                <c:pt idx="552">
                  <c:v>281.5805</c:v>
                </c:pt>
                <c:pt idx="553">
                  <c:v>284.8658</c:v>
                </c:pt>
                <c:pt idx="554">
                  <c:v>288.1977000000001</c:v>
                </c:pt>
                <c:pt idx="555">
                  <c:v>291.5529</c:v>
                </c:pt>
                <c:pt idx="556">
                  <c:v>294.9547000000001</c:v>
                </c:pt>
                <c:pt idx="557">
                  <c:v>298.4031000000001</c:v>
                </c:pt>
                <c:pt idx="558">
                  <c:v>301.8748</c:v>
                </c:pt>
                <c:pt idx="559">
                  <c:v>305.3930999999992</c:v>
                </c:pt>
                <c:pt idx="560">
                  <c:v>308.958</c:v>
                </c:pt>
                <c:pt idx="561">
                  <c:v>312.5695</c:v>
                </c:pt>
                <c:pt idx="562">
                  <c:v>316.2043</c:v>
                </c:pt>
                <c:pt idx="563">
                  <c:v>319.8857</c:v>
                </c:pt>
                <c:pt idx="564">
                  <c:v>323.6137</c:v>
                </c:pt>
                <c:pt idx="565">
                  <c:v>327.4116</c:v>
                </c:pt>
                <c:pt idx="566">
                  <c:v>331.2095</c:v>
                </c:pt>
                <c:pt idx="567">
                  <c:v>335.0773</c:v>
                </c:pt>
                <c:pt idx="568">
                  <c:v>338.9916999999986</c:v>
                </c:pt>
                <c:pt idx="569">
                  <c:v>342.9527</c:v>
                </c:pt>
                <c:pt idx="570">
                  <c:v>346.937</c:v>
                </c:pt>
                <c:pt idx="571">
                  <c:v>350.991199999997</c:v>
                </c:pt>
                <c:pt idx="572">
                  <c:v>355.092</c:v>
                </c:pt>
                <c:pt idx="573">
                  <c:v>359.2160999999986</c:v>
                </c:pt>
                <c:pt idx="574">
                  <c:v>363.4100999999989</c:v>
                </c:pt>
                <c:pt idx="575">
                  <c:v>367.6507</c:v>
                </c:pt>
                <c:pt idx="576">
                  <c:v>371.9379</c:v>
                </c:pt>
                <c:pt idx="577">
                  <c:v>376.2717000000001</c:v>
                </c:pt>
                <c:pt idx="578">
                  <c:v>380.6754</c:v>
                </c:pt>
                <c:pt idx="579">
                  <c:v>385.1024</c:v>
                </c:pt>
                <c:pt idx="580">
                  <c:v>389.5993</c:v>
                </c:pt>
                <c:pt idx="581">
                  <c:v>394.1428</c:v>
                </c:pt>
                <c:pt idx="582">
                  <c:v>398.7562</c:v>
                </c:pt>
                <c:pt idx="583">
                  <c:v>403.3929</c:v>
                </c:pt>
                <c:pt idx="584">
                  <c:v>408.0995</c:v>
                </c:pt>
                <c:pt idx="585">
                  <c:v>412.8527</c:v>
                </c:pt>
                <c:pt idx="586">
                  <c:v>417.6758</c:v>
                </c:pt>
                <c:pt idx="587">
                  <c:v>422.5455</c:v>
                </c:pt>
                <c:pt idx="588">
                  <c:v>427.4850999999989</c:v>
                </c:pt>
                <c:pt idx="589">
                  <c:v>432.4712999999986</c:v>
                </c:pt>
                <c:pt idx="590">
                  <c:v>437.5041</c:v>
                </c:pt>
                <c:pt idx="591">
                  <c:v>442.6068</c:v>
                </c:pt>
                <c:pt idx="592">
                  <c:v>447.7794</c:v>
                </c:pt>
                <c:pt idx="593">
                  <c:v>452.9986</c:v>
                </c:pt>
                <c:pt idx="594">
                  <c:v>458.2877</c:v>
                </c:pt>
                <c:pt idx="595">
                  <c:v>463.6234000000001</c:v>
                </c:pt>
                <c:pt idx="596">
                  <c:v>469.029</c:v>
                </c:pt>
                <c:pt idx="597">
                  <c:v>474.5045</c:v>
                </c:pt>
                <c:pt idx="598">
                  <c:v>480.0499000000001</c:v>
                </c:pt>
                <c:pt idx="599">
                  <c:v>485.6419000000001</c:v>
                </c:pt>
                <c:pt idx="600">
                  <c:v>491.3038</c:v>
                </c:pt>
                <c:pt idx="601">
                  <c:v>497.0356</c:v>
                </c:pt>
                <c:pt idx="602">
                  <c:v>502.8373</c:v>
                </c:pt>
                <c:pt idx="603">
                  <c:v>508.7089000000001</c:v>
                </c:pt>
                <c:pt idx="604">
                  <c:v>514.6270999999994</c:v>
                </c:pt>
                <c:pt idx="605">
                  <c:v>520.6385</c:v>
                </c:pt>
                <c:pt idx="606">
                  <c:v>526.6965</c:v>
                </c:pt>
                <c:pt idx="607">
                  <c:v>532.8476999999955</c:v>
                </c:pt>
                <c:pt idx="608">
                  <c:v>539.0688</c:v>
                </c:pt>
                <c:pt idx="609">
                  <c:v>545.3598</c:v>
                </c:pt>
                <c:pt idx="610">
                  <c:v>551.7207</c:v>
                </c:pt>
                <c:pt idx="611">
                  <c:v>558.1515000000001</c:v>
                </c:pt>
                <c:pt idx="612">
                  <c:v>564.6521999999974</c:v>
                </c:pt>
                <c:pt idx="613">
                  <c:v>571.2461</c:v>
                </c:pt>
                <c:pt idx="614">
                  <c:v>577.9099</c:v>
                </c:pt>
                <c:pt idx="615">
                  <c:v>584.6436</c:v>
                </c:pt>
                <c:pt idx="616">
                  <c:v>591.4705</c:v>
                </c:pt>
                <c:pt idx="617">
                  <c:v>598.3672999999944</c:v>
                </c:pt>
                <c:pt idx="618">
                  <c:v>605.3572999999946</c:v>
                </c:pt>
                <c:pt idx="619">
                  <c:v>612.4171999999974</c:v>
                </c:pt>
                <c:pt idx="620">
                  <c:v>619.5469999999979</c:v>
                </c:pt>
                <c:pt idx="621">
                  <c:v>626.77</c:v>
                </c:pt>
                <c:pt idx="622">
                  <c:v>634.0862</c:v>
                </c:pt>
                <c:pt idx="623">
                  <c:v>641.4956</c:v>
                </c:pt>
                <c:pt idx="624">
                  <c:v>648.9749</c:v>
                </c:pt>
                <c:pt idx="625">
                  <c:v>656.5474000000002</c:v>
                </c:pt>
                <c:pt idx="626">
                  <c:v>664.1898</c:v>
                </c:pt>
                <c:pt idx="627">
                  <c:v>671.9487</c:v>
                </c:pt>
                <c:pt idx="628">
                  <c:v>679.7775</c:v>
                </c:pt>
                <c:pt idx="629">
                  <c:v>687.6995</c:v>
                </c:pt>
                <c:pt idx="630">
                  <c:v>695.738</c:v>
                </c:pt>
                <c:pt idx="631">
                  <c:v>703.8463999999979</c:v>
                </c:pt>
                <c:pt idx="632">
                  <c:v>712.048</c:v>
                </c:pt>
                <c:pt idx="633">
                  <c:v>720.3660999999962</c:v>
                </c:pt>
                <c:pt idx="634">
                  <c:v>728.7541</c:v>
                </c:pt>
                <c:pt idx="635">
                  <c:v>737.2586</c:v>
                </c:pt>
                <c:pt idx="636">
                  <c:v>745.8562999999955</c:v>
                </c:pt>
                <c:pt idx="637">
                  <c:v>754.5705</c:v>
                </c:pt>
                <c:pt idx="638">
                  <c:v>763.3545999999974</c:v>
                </c:pt>
                <c:pt idx="639">
                  <c:v>772.2785</c:v>
                </c:pt>
                <c:pt idx="640">
                  <c:v>781.2723</c:v>
                </c:pt>
                <c:pt idx="641">
                  <c:v>790.3825999999979</c:v>
                </c:pt>
                <c:pt idx="642">
                  <c:v>799.6094</c:v>
                </c:pt>
                <c:pt idx="643">
                  <c:v>808.9294000000001</c:v>
                </c:pt>
                <c:pt idx="644">
                  <c:v>818.3658999999979</c:v>
                </c:pt>
                <c:pt idx="645">
                  <c:v>827.9189</c:v>
                </c:pt>
                <c:pt idx="646">
                  <c:v>837.5650999999979</c:v>
                </c:pt>
                <c:pt idx="647">
                  <c:v>847.3510999999974</c:v>
                </c:pt>
                <c:pt idx="648">
                  <c:v>857.2302999999994</c:v>
                </c:pt>
                <c:pt idx="649">
                  <c:v>867.226</c:v>
                </c:pt>
                <c:pt idx="650">
                  <c:v>877.3381999999979</c:v>
                </c:pt>
                <c:pt idx="651">
                  <c:v>887.5668999999994</c:v>
                </c:pt>
                <c:pt idx="652">
                  <c:v>897.9354000000001</c:v>
                </c:pt>
                <c:pt idx="653">
                  <c:v>908.3970999999979</c:v>
                </c:pt>
                <c:pt idx="654">
                  <c:v>918.9985999999999</c:v>
                </c:pt>
                <c:pt idx="655">
                  <c:v>929.7166</c:v>
                </c:pt>
                <c:pt idx="656">
                  <c:v>940.5510999999979</c:v>
                </c:pt>
                <c:pt idx="657">
                  <c:v>951.5254000000001</c:v>
                </c:pt>
                <c:pt idx="658">
                  <c:v>962.6395</c:v>
                </c:pt>
                <c:pt idx="659">
                  <c:v>973.8700999999999</c:v>
                </c:pt>
                <c:pt idx="660">
                  <c:v>985.2171999999994</c:v>
                </c:pt>
                <c:pt idx="661">
                  <c:v>996.7041</c:v>
                </c:pt>
                <c:pt idx="662">
                  <c:v>1008.3308</c:v>
                </c:pt>
                <c:pt idx="663">
                  <c:v>1020.0973</c:v>
                </c:pt>
                <c:pt idx="664">
                  <c:v>1032.0036</c:v>
                </c:pt>
                <c:pt idx="665">
                  <c:v>1044.0264</c:v>
                </c:pt>
                <c:pt idx="666">
                  <c:v>1056.2123</c:v>
                </c:pt>
                <c:pt idx="667">
                  <c:v>1068.538</c:v>
                </c:pt>
                <c:pt idx="668">
                  <c:v>1081.0035</c:v>
                </c:pt>
                <c:pt idx="669">
                  <c:v>1093.6088</c:v>
                </c:pt>
                <c:pt idx="670">
                  <c:v>1106.3539</c:v>
                </c:pt>
                <c:pt idx="671">
                  <c:v>1119.2621</c:v>
                </c:pt>
                <c:pt idx="672">
                  <c:v>1132.3101</c:v>
                </c:pt>
                <c:pt idx="673">
                  <c:v>1145.5212</c:v>
                </c:pt>
                <c:pt idx="674">
                  <c:v>1158.8954</c:v>
                </c:pt>
                <c:pt idx="675">
                  <c:v>1172.4094</c:v>
                </c:pt>
                <c:pt idx="676">
                  <c:v>1186.0865</c:v>
                </c:pt>
                <c:pt idx="677">
                  <c:v>1199.9267</c:v>
                </c:pt>
                <c:pt idx="678">
                  <c:v>1213.9067</c:v>
                </c:pt>
                <c:pt idx="679">
                  <c:v>1228.0731</c:v>
                </c:pt>
                <c:pt idx="680">
                  <c:v>1242.4026</c:v>
                </c:pt>
                <c:pt idx="681">
                  <c:v>1256.8952</c:v>
                </c:pt>
                <c:pt idx="682">
                  <c:v>1271.5509</c:v>
                </c:pt>
                <c:pt idx="683">
                  <c:v>1286.3697</c:v>
                </c:pt>
                <c:pt idx="684">
                  <c:v>1301.3749</c:v>
                </c:pt>
                <c:pt idx="685">
                  <c:v>1316.5665</c:v>
                </c:pt>
                <c:pt idx="686">
                  <c:v>1331.9212</c:v>
                </c:pt>
                <c:pt idx="687">
                  <c:v>1347.4623</c:v>
                </c:pt>
                <c:pt idx="688">
                  <c:v>1363.1665</c:v>
                </c:pt>
                <c:pt idx="689">
                  <c:v>1379.0804</c:v>
                </c:pt>
                <c:pt idx="690">
                  <c:v>1395.1574</c:v>
                </c:pt>
                <c:pt idx="691">
                  <c:v>1411.4208</c:v>
                </c:pt>
                <c:pt idx="692">
                  <c:v>1427.8939</c:v>
                </c:pt>
                <c:pt idx="693">
                  <c:v>1444.5534</c:v>
                </c:pt>
                <c:pt idx="694">
                  <c:v>1461.3993</c:v>
                </c:pt>
                <c:pt idx="695">
                  <c:v>1478.4549</c:v>
                </c:pt>
                <c:pt idx="696">
                  <c:v>1495.6969</c:v>
                </c:pt>
                <c:pt idx="697">
                  <c:v>1513.1253</c:v>
                </c:pt>
                <c:pt idx="698">
                  <c:v>1530.7867</c:v>
                </c:pt>
                <c:pt idx="699">
                  <c:v>1548.6345</c:v>
                </c:pt>
                <c:pt idx="700">
                  <c:v>1566.692</c:v>
                </c:pt>
                <c:pt idx="701">
                  <c:v>1584.9825</c:v>
                </c:pt>
                <c:pt idx="702">
                  <c:v>1603.4594</c:v>
                </c:pt>
                <c:pt idx="703">
                  <c:v>1622.1693</c:v>
                </c:pt>
                <c:pt idx="704">
                  <c:v>1641.0889</c:v>
                </c:pt>
                <c:pt idx="705">
                  <c:v>1660.2415</c:v>
                </c:pt>
                <c:pt idx="706">
                  <c:v>1679.6038</c:v>
                </c:pt>
                <c:pt idx="707">
                  <c:v>1699.1758</c:v>
                </c:pt>
                <c:pt idx="708">
                  <c:v>1719.0041</c:v>
                </c:pt>
                <c:pt idx="709">
                  <c:v>1739.0654</c:v>
                </c:pt>
                <c:pt idx="710">
                  <c:v>1759.3364</c:v>
                </c:pt>
                <c:pt idx="711">
                  <c:v>1779.8637</c:v>
                </c:pt>
                <c:pt idx="712">
                  <c:v>1800.624</c:v>
                </c:pt>
                <c:pt idx="713">
                  <c:v>1821.6173</c:v>
                </c:pt>
                <c:pt idx="714">
                  <c:v>1842.8669</c:v>
                </c:pt>
                <c:pt idx="715">
                  <c:v>1864.3728</c:v>
                </c:pt>
                <c:pt idx="716">
                  <c:v>1886.1117</c:v>
                </c:pt>
                <c:pt idx="717">
                  <c:v>1908.1069</c:v>
                </c:pt>
                <c:pt idx="718">
                  <c:v>1930.3817</c:v>
                </c:pt>
                <c:pt idx="719">
                  <c:v>1952.8895</c:v>
                </c:pt>
                <c:pt idx="720">
                  <c:v>1975.6769</c:v>
                </c:pt>
                <c:pt idx="721">
                  <c:v>1998.7206</c:v>
                </c:pt>
                <c:pt idx="722">
                  <c:v>2022.0206</c:v>
                </c:pt>
                <c:pt idx="723">
                  <c:v>2045.6002</c:v>
                </c:pt>
                <c:pt idx="724">
                  <c:v>2069.4594</c:v>
                </c:pt>
                <c:pt idx="725">
                  <c:v>2093.5982</c:v>
                </c:pt>
                <c:pt idx="726">
                  <c:v>2118.0399</c:v>
                </c:pt>
                <c:pt idx="727">
                  <c:v>2142.7379</c:v>
                </c:pt>
                <c:pt idx="728">
                  <c:v>2167.7388</c:v>
                </c:pt>
                <c:pt idx="729">
                  <c:v>2193.0193</c:v>
                </c:pt>
                <c:pt idx="730">
                  <c:v>2218.6027</c:v>
                </c:pt>
                <c:pt idx="731">
                  <c:v>2244.4657</c:v>
                </c:pt>
                <c:pt idx="732">
                  <c:v>2270.6549</c:v>
                </c:pt>
                <c:pt idx="733">
                  <c:v>2297.1237</c:v>
                </c:pt>
                <c:pt idx="734">
                  <c:v>2323.9187</c:v>
                </c:pt>
                <c:pt idx="735">
                  <c:v>2350.97</c:v>
                </c:pt>
                <c:pt idx="736">
                  <c:v>2378.464</c:v>
                </c:pt>
                <c:pt idx="737">
                  <c:v>2406.191</c:v>
                </c:pt>
                <c:pt idx="738">
                  <c:v>2434.151</c:v>
                </c:pt>
                <c:pt idx="739">
                  <c:v>2462.577</c:v>
                </c:pt>
                <c:pt idx="740">
                  <c:v>2491.469</c:v>
                </c:pt>
                <c:pt idx="741">
                  <c:v>2520.361</c:v>
                </c:pt>
                <c:pt idx="742">
                  <c:v>2549.952</c:v>
                </c:pt>
                <c:pt idx="743">
                  <c:v>2579.543</c:v>
                </c:pt>
                <c:pt idx="744">
                  <c:v>2609.6</c:v>
                </c:pt>
                <c:pt idx="745">
                  <c:v>2640.123</c:v>
                </c:pt>
                <c:pt idx="746">
                  <c:v>2670.879</c:v>
                </c:pt>
                <c:pt idx="747">
                  <c:v>2702.101</c:v>
                </c:pt>
                <c:pt idx="748">
                  <c:v>2733.556</c:v>
                </c:pt>
                <c:pt idx="749">
                  <c:v>2765.477</c:v>
                </c:pt>
                <c:pt idx="750">
                  <c:v>2797.631</c:v>
                </c:pt>
                <c:pt idx="751">
                  <c:v>2830.251</c:v>
                </c:pt>
                <c:pt idx="752">
                  <c:v>2863.337</c:v>
                </c:pt>
                <c:pt idx="753">
                  <c:v>2896.656</c:v>
                </c:pt>
                <c:pt idx="754">
                  <c:v>2930.441</c:v>
                </c:pt>
                <c:pt idx="755">
                  <c:v>2964.692</c:v>
                </c:pt>
                <c:pt idx="756">
                  <c:v>2999.409</c:v>
                </c:pt>
                <c:pt idx="757">
                  <c:v>3034.359</c:v>
                </c:pt>
                <c:pt idx="758">
                  <c:v>3069.775</c:v>
                </c:pt>
                <c:pt idx="759">
                  <c:v>3105.424</c:v>
                </c:pt>
                <c:pt idx="760">
                  <c:v>3141.772</c:v>
                </c:pt>
                <c:pt idx="761">
                  <c:v>3178.353</c:v>
                </c:pt>
                <c:pt idx="762">
                  <c:v>3215.4</c:v>
                </c:pt>
                <c:pt idx="763">
                  <c:v>3252.913</c:v>
                </c:pt>
                <c:pt idx="764">
                  <c:v>3290.892</c:v>
                </c:pt>
                <c:pt idx="765">
                  <c:v>3329.337</c:v>
                </c:pt>
                <c:pt idx="766">
                  <c:v>3368.015</c:v>
                </c:pt>
                <c:pt idx="767">
                  <c:v>3407.392</c:v>
                </c:pt>
                <c:pt idx="768">
                  <c:v>3447.235</c:v>
                </c:pt>
                <c:pt idx="769">
                  <c:v>3487.311</c:v>
                </c:pt>
                <c:pt idx="770">
                  <c:v>3528.086</c:v>
                </c:pt>
                <c:pt idx="771">
                  <c:v>3569.094</c:v>
                </c:pt>
                <c:pt idx="772">
                  <c:v>3610.801</c:v>
                </c:pt>
                <c:pt idx="773">
                  <c:v>3652.974</c:v>
                </c:pt>
                <c:pt idx="774">
                  <c:v>3695.613</c:v>
                </c:pt>
                <c:pt idx="775">
                  <c:v>3738.718</c:v>
                </c:pt>
                <c:pt idx="776">
                  <c:v>3782.289</c:v>
                </c:pt>
                <c:pt idx="777">
                  <c:v>3826.326</c:v>
                </c:pt>
                <c:pt idx="778">
                  <c:v>3871.062</c:v>
                </c:pt>
                <c:pt idx="779">
                  <c:v>3916.031</c:v>
                </c:pt>
                <c:pt idx="780">
                  <c:v>3961.932</c:v>
                </c:pt>
                <c:pt idx="781">
                  <c:v>4008.066</c:v>
                </c:pt>
                <c:pt idx="782">
                  <c:v>4054.899</c:v>
                </c:pt>
                <c:pt idx="783">
                  <c:v>4102.198</c:v>
                </c:pt>
                <c:pt idx="784">
                  <c:v>4149.963000000001</c:v>
                </c:pt>
                <c:pt idx="785">
                  <c:v>4198.427000000001</c:v>
                </c:pt>
                <c:pt idx="786">
                  <c:v>4247.357</c:v>
                </c:pt>
                <c:pt idx="787">
                  <c:v>4296.753</c:v>
                </c:pt>
                <c:pt idx="788">
                  <c:v>4347.081</c:v>
                </c:pt>
                <c:pt idx="789">
                  <c:v>4397.642</c:v>
                </c:pt>
                <c:pt idx="790">
                  <c:v>4448.902</c:v>
                </c:pt>
                <c:pt idx="791">
                  <c:v>4500.861</c:v>
                </c:pt>
                <c:pt idx="792">
                  <c:v>4553.286</c:v>
                </c:pt>
                <c:pt idx="793">
                  <c:v>4606.41</c:v>
                </c:pt>
                <c:pt idx="794">
                  <c:v>4660.233</c:v>
                </c:pt>
                <c:pt idx="795">
                  <c:v>4714.522</c:v>
                </c:pt>
                <c:pt idx="796">
                  <c:v>4769.51</c:v>
                </c:pt>
                <c:pt idx="797">
                  <c:v>4825.197</c:v>
                </c:pt>
                <c:pt idx="798">
                  <c:v>4881.35</c:v>
                </c:pt>
                <c:pt idx="799">
                  <c:v>4938.434999999999</c:v>
                </c:pt>
                <c:pt idx="800">
                  <c:v>4995.986</c:v>
                </c:pt>
                <c:pt idx="801">
                  <c:v>5054.236</c:v>
                </c:pt>
                <c:pt idx="802">
                  <c:v>5113.185</c:v>
                </c:pt>
                <c:pt idx="803">
                  <c:v>5172.833000000001</c:v>
                </c:pt>
                <c:pt idx="804">
                  <c:v>5233.18</c:v>
                </c:pt>
                <c:pt idx="805">
                  <c:v>5294.226</c:v>
                </c:pt>
                <c:pt idx="806">
                  <c:v>5355.971</c:v>
                </c:pt>
                <c:pt idx="807">
                  <c:v>5418.415</c:v>
                </c:pt>
                <c:pt idx="808">
                  <c:v>5481.558</c:v>
                </c:pt>
                <c:pt idx="809">
                  <c:v>5545.633</c:v>
                </c:pt>
                <c:pt idx="810">
                  <c:v>5610.407</c:v>
                </c:pt>
                <c:pt idx="811">
                  <c:v>5675.647</c:v>
                </c:pt>
                <c:pt idx="812">
                  <c:v>5742.052</c:v>
                </c:pt>
                <c:pt idx="813">
                  <c:v>5808.923000000001</c:v>
                </c:pt>
                <c:pt idx="814">
                  <c:v>5876.726</c:v>
                </c:pt>
                <c:pt idx="815">
                  <c:v>5945.228</c:v>
                </c:pt>
                <c:pt idx="816">
                  <c:v>6014.662</c:v>
                </c:pt>
                <c:pt idx="817">
                  <c:v>6084.795</c:v>
                </c:pt>
                <c:pt idx="818">
                  <c:v>6155.627</c:v>
                </c:pt>
                <c:pt idx="819">
                  <c:v>6227.391</c:v>
                </c:pt>
                <c:pt idx="820">
                  <c:v>6300.087</c:v>
                </c:pt>
                <c:pt idx="821">
                  <c:v>6373.715</c:v>
                </c:pt>
                <c:pt idx="822">
                  <c:v>6448.042</c:v>
                </c:pt>
                <c:pt idx="823">
                  <c:v>6523.068</c:v>
                </c:pt>
              </c:numCache>
            </c:numRef>
          </c:xVal>
          <c:yVal>
            <c:numRef>
              <c:f>DifLETCREME96!$S$15:$S$838</c:f>
              <c:numCache>
                <c:formatCode>0.00E+00</c:formatCode>
                <c:ptCount val="824"/>
                <c:pt idx="0">
                  <c:v>0.750386266094421</c:v>
                </c:pt>
                <c:pt idx="1">
                  <c:v>0.700858369098713</c:v>
                </c:pt>
                <c:pt idx="2">
                  <c:v>0.641545064377683</c:v>
                </c:pt>
                <c:pt idx="3">
                  <c:v>0.586909871244635</c:v>
                </c:pt>
                <c:pt idx="4">
                  <c:v>0.550815450643777</c:v>
                </c:pt>
                <c:pt idx="5">
                  <c:v>0.505708154506438</c:v>
                </c:pt>
                <c:pt idx="6">
                  <c:v>0.467725321888412</c:v>
                </c:pt>
                <c:pt idx="7">
                  <c:v>0.43824034334764</c:v>
                </c:pt>
                <c:pt idx="8">
                  <c:v>0.410197424892704</c:v>
                </c:pt>
                <c:pt idx="9">
                  <c:v>0.378047210300429</c:v>
                </c:pt>
                <c:pt idx="10">
                  <c:v>0.350300429184549</c:v>
                </c:pt>
                <c:pt idx="11">
                  <c:v>0.331038626609442</c:v>
                </c:pt>
                <c:pt idx="12">
                  <c:v>0.314369098712446</c:v>
                </c:pt>
                <c:pt idx="13">
                  <c:v>0.300424892703863</c:v>
                </c:pt>
                <c:pt idx="14">
                  <c:v>0.284111587982833</c:v>
                </c:pt>
                <c:pt idx="15">
                  <c:v>0.266613733905579</c:v>
                </c:pt>
                <c:pt idx="16">
                  <c:v>0.252077253218884</c:v>
                </c:pt>
                <c:pt idx="17">
                  <c:v>0.23806008583691</c:v>
                </c:pt>
                <c:pt idx="18">
                  <c:v>0.228510729613734</c:v>
                </c:pt>
                <c:pt idx="19">
                  <c:v>0.221742489270386</c:v>
                </c:pt>
                <c:pt idx="20">
                  <c:v>0.206768240343348</c:v>
                </c:pt>
                <c:pt idx="21">
                  <c:v>0.190463519313305</c:v>
                </c:pt>
                <c:pt idx="22">
                  <c:v>0.190549356223176</c:v>
                </c:pt>
                <c:pt idx="23">
                  <c:v>0.181124463519313</c:v>
                </c:pt>
                <c:pt idx="24">
                  <c:v>0.163390557939914</c:v>
                </c:pt>
                <c:pt idx="25">
                  <c:v>0.164381974248927</c:v>
                </c:pt>
                <c:pt idx="26">
                  <c:v>0.15412017167382</c:v>
                </c:pt>
                <c:pt idx="27">
                  <c:v>0.144399141630901</c:v>
                </c:pt>
                <c:pt idx="28">
                  <c:v>0.14118025751073</c:v>
                </c:pt>
                <c:pt idx="29">
                  <c:v>0.131145922746781</c:v>
                </c:pt>
                <c:pt idx="30">
                  <c:v>0.128081545064378</c:v>
                </c:pt>
                <c:pt idx="31">
                  <c:v>0.120107296137339</c:v>
                </c:pt>
                <c:pt idx="32">
                  <c:v>0.116008583690987</c:v>
                </c:pt>
                <c:pt idx="33">
                  <c:v>0.110107296137339</c:v>
                </c:pt>
                <c:pt idx="34">
                  <c:v>0.1051330472103</c:v>
                </c:pt>
                <c:pt idx="35">
                  <c:v>0.101021459227468</c:v>
                </c:pt>
                <c:pt idx="36">
                  <c:v>0.0951673819742489</c:v>
                </c:pt>
                <c:pt idx="37">
                  <c:v>0.0925236051502146</c:v>
                </c:pt>
                <c:pt idx="38">
                  <c:v>0.0862489270386266</c:v>
                </c:pt>
                <c:pt idx="39">
                  <c:v>0.0848412017167382</c:v>
                </c:pt>
                <c:pt idx="40">
                  <c:v>0.0782832618025751</c:v>
                </c:pt>
                <c:pt idx="41">
                  <c:v>0.0777296137339056</c:v>
                </c:pt>
                <c:pt idx="42">
                  <c:v>0.0746609442060086</c:v>
                </c:pt>
                <c:pt idx="43">
                  <c:v>0.0676952789699571</c:v>
                </c:pt>
                <c:pt idx="44">
                  <c:v>0.0684678111587983</c:v>
                </c:pt>
                <c:pt idx="45">
                  <c:v>0.062725321888412</c:v>
                </c:pt>
                <c:pt idx="46">
                  <c:v>0.0616137339055794</c:v>
                </c:pt>
                <c:pt idx="47">
                  <c:v>0.0602532188841202</c:v>
                </c:pt>
                <c:pt idx="48">
                  <c:v>0.0534892703862661</c:v>
                </c:pt>
                <c:pt idx="49">
                  <c:v>0.055068669527897</c:v>
                </c:pt>
                <c:pt idx="50">
                  <c:v>0.0530386266094421</c:v>
                </c:pt>
                <c:pt idx="51">
                  <c:v>0.0464678111587983</c:v>
                </c:pt>
                <c:pt idx="52">
                  <c:v>0.0483733905579399</c:v>
                </c:pt>
                <c:pt idx="53">
                  <c:v>0.0468497854077253</c:v>
                </c:pt>
                <c:pt idx="54">
                  <c:v>0.0413497854077253</c:v>
                </c:pt>
                <c:pt idx="55">
                  <c:v>0.0417819742489271</c:v>
                </c:pt>
                <c:pt idx="56">
                  <c:v>0.041349356223176</c:v>
                </c:pt>
                <c:pt idx="57">
                  <c:v>0.0374763948497854</c:v>
                </c:pt>
                <c:pt idx="58">
                  <c:v>0.0354334763948498</c:v>
                </c:pt>
                <c:pt idx="59">
                  <c:v>0.0364828326180258</c:v>
                </c:pt>
                <c:pt idx="60">
                  <c:v>0.0345429184549356</c:v>
                </c:pt>
                <c:pt idx="61">
                  <c:v>0.0309266094420601</c:v>
                </c:pt>
                <c:pt idx="62">
                  <c:v>0.0308021459227468</c:v>
                </c:pt>
                <c:pt idx="63">
                  <c:v>0.0310038626609442</c:v>
                </c:pt>
                <c:pt idx="64">
                  <c:v>0.0287845493562232</c:v>
                </c:pt>
                <c:pt idx="65">
                  <c:v>0.0263742489270386</c:v>
                </c:pt>
                <c:pt idx="66">
                  <c:v>0.0261502145922747</c:v>
                </c:pt>
                <c:pt idx="67">
                  <c:v>0.0263695278969957</c:v>
                </c:pt>
                <c:pt idx="68">
                  <c:v>0.0246257510729614</c:v>
                </c:pt>
                <c:pt idx="69">
                  <c:v>0.022519313304721</c:v>
                </c:pt>
                <c:pt idx="70">
                  <c:v>0.0217055793991416</c:v>
                </c:pt>
                <c:pt idx="71">
                  <c:v>0.022393991416309</c:v>
                </c:pt>
                <c:pt idx="72">
                  <c:v>0.0215682403433476</c:v>
                </c:pt>
                <c:pt idx="73">
                  <c:v>0.0193072961373391</c:v>
                </c:pt>
                <c:pt idx="74">
                  <c:v>0.0185527896995708</c:v>
                </c:pt>
                <c:pt idx="75">
                  <c:v>0.018081974248927</c:v>
                </c:pt>
                <c:pt idx="76">
                  <c:v>0.0183944206008584</c:v>
                </c:pt>
                <c:pt idx="77">
                  <c:v>0.0174836909871245</c:v>
                </c:pt>
                <c:pt idx="78">
                  <c:v>0.0158480686695279</c:v>
                </c:pt>
                <c:pt idx="79">
                  <c:v>0.0152390557939914</c:v>
                </c:pt>
                <c:pt idx="80">
                  <c:v>0.014662660944206</c:v>
                </c:pt>
                <c:pt idx="81">
                  <c:v>0.014943347639485</c:v>
                </c:pt>
                <c:pt idx="82">
                  <c:v>0.0144394849785408</c:v>
                </c:pt>
                <c:pt idx="83">
                  <c:v>0.0130841201716738</c:v>
                </c:pt>
                <c:pt idx="84">
                  <c:v>0.012531330472103</c:v>
                </c:pt>
                <c:pt idx="85">
                  <c:v>0.0120716738197425</c:v>
                </c:pt>
                <c:pt idx="86">
                  <c:v>0.0117218884120172</c:v>
                </c:pt>
                <c:pt idx="87">
                  <c:v>0.0118613733905579</c:v>
                </c:pt>
                <c:pt idx="88">
                  <c:v>0.0113115879828326</c:v>
                </c:pt>
                <c:pt idx="89">
                  <c:v>0.0103266094420601</c:v>
                </c:pt>
                <c:pt idx="90">
                  <c:v>0.00994549356223176</c:v>
                </c:pt>
                <c:pt idx="91">
                  <c:v>0.00957896995708155</c:v>
                </c:pt>
                <c:pt idx="92">
                  <c:v>0.00923218884120172</c:v>
                </c:pt>
                <c:pt idx="93">
                  <c:v>0.00924635193133047</c:v>
                </c:pt>
                <c:pt idx="94">
                  <c:v>0.00901330472103004</c:v>
                </c:pt>
                <c:pt idx="95">
                  <c:v>0.00832660944206009</c:v>
                </c:pt>
                <c:pt idx="96">
                  <c:v>0.0078892703862661</c:v>
                </c:pt>
                <c:pt idx="97">
                  <c:v>0.00759742489270386</c:v>
                </c:pt>
                <c:pt idx="98">
                  <c:v>0.00732103004291846</c:v>
                </c:pt>
                <c:pt idx="99">
                  <c:v>0.00704635193133047</c:v>
                </c:pt>
                <c:pt idx="100">
                  <c:v>0.0069793991416309</c:v>
                </c:pt>
                <c:pt idx="101">
                  <c:v>0.00685450643776824</c:v>
                </c:pt>
                <c:pt idx="102">
                  <c:v>0.0334472103004292</c:v>
                </c:pt>
                <c:pt idx="103">
                  <c:v>0.145150214592275</c:v>
                </c:pt>
                <c:pt idx="104">
                  <c:v>0.165914163090129</c:v>
                </c:pt>
                <c:pt idx="105">
                  <c:v>0.103931330472103</c:v>
                </c:pt>
                <c:pt idx="106">
                  <c:v>0.0797296137339056</c:v>
                </c:pt>
                <c:pt idx="107">
                  <c:v>0.0661845493562232</c:v>
                </c:pt>
                <c:pt idx="108">
                  <c:v>0.0572875536480687</c:v>
                </c:pt>
                <c:pt idx="109">
                  <c:v>0.0504849785407725</c:v>
                </c:pt>
                <c:pt idx="110">
                  <c:v>0.0448540772532189</c:v>
                </c:pt>
                <c:pt idx="111">
                  <c:v>0.0405484978540773</c:v>
                </c:pt>
                <c:pt idx="112">
                  <c:v>0.0370639484978541</c:v>
                </c:pt>
                <c:pt idx="113">
                  <c:v>0.0339523605150215</c:v>
                </c:pt>
                <c:pt idx="114">
                  <c:v>0.0316695278969957</c:v>
                </c:pt>
                <c:pt idx="115">
                  <c:v>0.0299454935622318</c:v>
                </c:pt>
                <c:pt idx="116">
                  <c:v>0.0279682403433476</c:v>
                </c:pt>
                <c:pt idx="117">
                  <c:v>0.0260836909871245</c:v>
                </c:pt>
                <c:pt idx="118">
                  <c:v>0.0246575107296137</c:v>
                </c:pt>
                <c:pt idx="119">
                  <c:v>0.0230343347639485</c:v>
                </c:pt>
                <c:pt idx="120">
                  <c:v>0.0213017167381974</c:v>
                </c:pt>
                <c:pt idx="121">
                  <c:v>0.0203287553648069</c:v>
                </c:pt>
                <c:pt idx="122">
                  <c:v>0.0191991416309013</c:v>
                </c:pt>
                <c:pt idx="123">
                  <c:v>0.0179437768240343</c:v>
                </c:pt>
                <c:pt idx="124">
                  <c:v>0.0173163090128755</c:v>
                </c:pt>
                <c:pt idx="125">
                  <c:v>0.0164175965665236</c:v>
                </c:pt>
                <c:pt idx="126">
                  <c:v>0.0154141630901288</c:v>
                </c:pt>
                <c:pt idx="127">
                  <c:v>0.0147665236051502</c:v>
                </c:pt>
                <c:pt idx="128">
                  <c:v>0.0140995708154506</c:v>
                </c:pt>
                <c:pt idx="129">
                  <c:v>0.0133995708154506</c:v>
                </c:pt>
                <c:pt idx="130">
                  <c:v>0.012787982832618</c:v>
                </c:pt>
                <c:pt idx="131">
                  <c:v>0.0122587982832618</c:v>
                </c:pt>
                <c:pt idx="132">
                  <c:v>0.0117459227467811</c:v>
                </c:pt>
                <c:pt idx="133">
                  <c:v>0.0112489270386266</c:v>
                </c:pt>
                <c:pt idx="134">
                  <c:v>0.0107690987124464</c:v>
                </c:pt>
                <c:pt idx="135">
                  <c:v>0.0103034334763949</c:v>
                </c:pt>
                <c:pt idx="136">
                  <c:v>0.00985622317596567</c:v>
                </c:pt>
                <c:pt idx="137">
                  <c:v>0.00965708154506438</c:v>
                </c:pt>
                <c:pt idx="138">
                  <c:v>0.00931244635193133</c:v>
                </c:pt>
                <c:pt idx="139">
                  <c:v>0.00876609442060086</c:v>
                </c:pt>
                <c:pt idx="140">
                  <c:v>0.00835965665236052</c:v>
                </c:pt>
                <c:pt idx="141">
                  <c:v>0.00830386266094421</c:v>
                </c:pt>
                <c:pt idx="142">
                  <c:v>0.00792832618025751</c:v>
                </c:pt>
                <c:pt idx="143">
                  <c:v>0.00732017167381974</c:v>
                </c:pt>
                <c:pt idx="144">
                  <c:v>0.00737896995708155</c:v>
                </c:pt>
                <c:pt idx="145">
                  <c:v>0.00700515021459228</c:v>
                </c:pt>
                <c:pt idx="146">
                  <c:v>0.00659914163090129</c:v>
                </c:pt>
                <c:pt idx="147">
                  <c:v>0.0065274678111588</c:v>
                </c:pt>
                <c:pt idx="148">
                  <c:v>0.00611888412017167</c:v>
                </c:pt>
                <c:pt idx="149">
                  <c:v>0.00601330472103004</c:v>
                </c:pt>
                <c:pt idx="150">
                  <c:v>0.00569527896995708</c:v>
                </c:pt>
                <c:pt idx="151">
                  <c:v>0.00555450643776824</c:v>
                </c:pt>
                <c:pt idx="152">
                  <c:v>0.00532660944206009</c:v>
                </c:pt>
                <c:pt idx="153">
                  <c:v>0.00515450643776824</c:v>
                </c:pt>
                <c:pt idx="154">
                  <c:v>0.0049450643776824</c:v>
                </c:pt>
                <c:pt idx="155">
                  <c:v>0.0047343347639485</c:v>
                </c:pt>
                <c:pt idx="156">
                  <c:v>0.00459227467811159</c:v>
                </c:pt>
                <c:pt idx="157">
                  <c:v>0.00434849785407725</c:v>
                </c:pt>
                <c:pt idx="158">
                  <c:v>0.00428115879828326</c:v>
                </c:pt>
                <c:pt idx="159">
                  <c:v>0.00401789699570816</c:v>
                </c:pt>
                <c:pt idx="160">
                  <c:v>0.00398789699570815</c:v>
                </c:pt>
                <c:pt idx="161">
                  <c:v>0.00374081545064378</c:v>
                </c:pt>
                <c:pt idx="162">
                  <c:v>0.00366793991416309</c:v>
                </c:pt>
                <c:pt idx="163">
                  <c:v>0.00357450643776824</c:v>
                </c:pt>
                <c:pt idx="164">
                  <c:v>0.00327729613733906</c:v>
                </c:pt>
                <c:pt idx="165">
                  <c:v>0.00334107296137339</c:v>
                </c:pt>
                <c:pt idx="166">
                  <c:v>0.0031612017167382</c:v>
                </c:pt>
                <c:pt idx="167">
                  <c:v>0.00297768240343348</c:v>
                </c:pt>
                <c:pt idx="168">
                  <c:v>0.00298802575107296</c:v>
                </c:pt>
                <c:pt idx="169">
                  <c:v>0.00277622317596567</c:v>
                </c:pt>
                <c:pt idx="170">
                  <c:v>0.0026780686695279</c:v>
                </c:pt>
                <c:pt idx="171">
                  <c:v>0.00267854077253219</c:v>
                </c:pt>
                <c:pt idx="172">
                  <c:v>0.00253832618025751</c:v>
                </c:pt>
                <c:pt idx="173">
                  <c:v>0.00263515021459227</c:v>
                </c:pt>
                <c:pt idx="174">
                  <c:v>0.00272369098712446</c:v>
                </c:pt>
                <c:pt idx="175">
                  <c:v>0.00245463519313305</c:v>
                </c:pt>
                <c:pt idx="176">
                  <c:v>0.00222257510729614</c:v>
                </c:pt>
                <c:pt idx="177">
                  <c:v>0.00227437768240343</c:v>
                </c:pt>
                <c:pt idx="178">
                  <c:v>0.00218184549356223</c:v>
                </c:pt>
                <c:pt idx="179">
                  <c:v>0.00195901287553648</c:v>
                </c:pt>
                <c:pt idx="180">
                  <c:v>0.00193442060085837</c:v>
                </c:pt>
                <c:pt idx="181">
                  <c:v>0.00194789699570815</c:v>
                </c:pt>
                <c:pt idx="182">
                  <c:v>0.00182605150214592</c:v>
                </c:pt>
                <c:pt idx="183">
                  <c:v>0.00167635193133047</c:v>
                </c:pt>
                <c:pt idx="184">
                  <c:v>0.00166480686695279</c:v>
                </c:pt>
                <c:pt idx="185">
                  <c:v>0.00167038626609442</c:v>
                </c:pt>
                <c:pt idx="186">
                  <c:v>0.00156605150214592</c:v>
                </c:pt>
                <c:pt idx="187">
                  <c:v>0.00145064377682403</c:v>
                </c:pt>
                <c:pt idx="188">
                  <c:v>0.00141695278969957</c:v>
                </c:pt>
                <c:pt idx="189">
                  <c:v>0.00144021459227468</c:v>
                </c:pt>
                <c:pt idx="190">
                  <c:v>0.00137248927038627</c:v>
                </c:pt>
                <c:pt idx="191">
                  <c:v>0.00125712446351931</c:v>
                </c:pt>
                <c:pt idx="192">
                  <c:v>0.00121343347639485</c:v>
                </c:pt>
                <c:pt idx="193">
                  <c:v>0.00120884120171674</c:v>
                </c:pt>
                <c:pt idx="194">
                  <c:v>0.00120077253218884</c:v>
                </c:pt>
                <c:pt idx="195">
                  <c:v>0.00112618025751073</c:v>
                </c:pt>
                <c:pt idx="196">
                  <c:v>0.00105480686695279</c:v>
                </c:pt>
                <c:pt idx="197">
                  <c:v>0.00101519313304721</c:v>
                </c:pt>
                <c:pt idx="198">
                  <c:v>0.0010080686695279</c:v>
                </c:pt>
                <c:pt idx="199">
                  <c:v>0.00100072961373391</c:v>
                </c:pt>
                <c:pt idx="200">
                  <c:v>0.000939484978540773</c:v>
                </c:pt>
                <c:pt idx="201">
                  <c:v>0.00088098712446352</c:v>
                </c:pt>
                <c:pt idx="202">
                  <c:v>0.000851459227467811</c:v>
                </c:pt>
                <c:pt idx="203">
                  <c:v>0.000822703862660944</c:v>
                </c:pt>
                <c:pt idx="204">
                  <c:v>0.000833390557939914</c:v>
                </c:pt>
                <c:pt idx="205">
                  <c:v>0.000807725321888412</c:v>
                </c:pt>
                <c:pt idx="206">
                  <c:v>0.000742660944206009</c:v>
                </c:pt>
                <c:pt idx="207">
                  <c:v>0.000714291845493562</c:v>
                </c:pt>
                <c:pt idx="208">
                  <c:v>0.000690815450643777</c:v>
                </c:pt>
                <c:pt idx="209">
                  <c:v>0.000667811158798283</c:v>
                </c:pt>
                <c:pt idx="210">
                  <c:v>0.000670472103004292</c:v>
                </c:pt>
                <c:pt idx="211">
                  <c:v>0.000654935622317597</c:v>
                </c:pt>
                <c:pt idx="212">
                  <c:v>0.000608841201716738</c:v>
                </c:pt>
                <c:pt idx="213">
                  <c:v>0.000580128755364807</c:v>
                </c:pt>
                <c:pt idx="214">
                  <c:v>0.000561244635193133</c:v>
                </c:pt>
                <c:pt idx="215">
                  <c:v>0.000542360515021459</c:v>
                </c:pt>
                <c:pt idx="216">
                  <c:v>0.000524034334763949</c:v>
                </c:pt>
                <c:pt idx="217">
                  <c:v>0.000527811158798283</c:v>
                </c:pt>
                <c:pt idx="218">
                  <c:v>0.000510643776824034</c:v>
                </c:pt>
                <c:pt idx="219">
                  <c:v>0.000474163090128755</c:v>
                </c:pt>
                <c:pt idx="220">
                  <c:v>0.000456652360515021</c:v>
                </c:pt>
                <c:pt idx="221">
                  <c:v>0.000441244635193133</c:v>
                </c:pt>
                <c:pt idx="222">
                  <c:v>0.000467167381974249</c:v>
                </c:pt>
                <c:pt idx="223">
                  <c:v>0.00051656652360515</c:v>
                </c:pt>
                <c:pt idx="224">
                  <c:v>0.000501030042918455</c:v>
                </c:pt>
                <c:pt idx="225">
                  <c:v>0.000462789699570815</c:v>
                </c:pt>
                <c:pt idx="226">
                  <c:v>0.000431459227467811</c:v>
                </c:pt>
                <c:pt idx="227">
                  <c:v>0.000398038626609442</c:v>
                </c:pt>
                <c:pt idx="228">
                  <c:v>0.000381218884120172</c:v>
                </c:pt>
                <c:pt idx="229">
                  <c:v>0.000365630901287554</c:v>
                </c:pt>
                <c:pt idx="230">
                  <c:v>0.000351330472103004</c:v>
                </c:pt>
                <c:pt idx="231">
                  <c:v>0.000337969957081545</c:v>
                </c:pt>
                <c:pt idx="232">
                  <c:v>0.000326184549356223</c:v>
                </c:pt>
                <c:pt idx="233">
                  <c:v>0.000321630901287554</c:v>
                </c:pt>
                <c:pt idx="234">
                  <c:v>0.000313600858369099</c:v>
                </c:pt>
                <c:pt idx="235">
                  <c:v>0.000296167381974249</c:v>
                </c:pt>
                <c:pt idx="236">
                  <c:v>0.000282321888412017</c:v>
                </c:pt>
                <c:pt idx="237">
                  <c:v>0.000272884120171674</c:v>
                </c:pt>
                <c:pt idx="238">
                  <c:v>0.000265098712446352</c:v>
                </c:pt>
                <c:pt idx="239">
                  <c:v>0.000256042918454936</c:v>
                </c:pt>
                <c:pt idx="240">
                  <c:v>0.000246652360515021</c:v>
                </c:pt>
                <c:pt idx="241">
                  <c:v>0.000238716738197425</c:v>
                </c:pt>
                <c:pt idx="242">
                  <c:v>0.000230896995708154</c:v>
                </c:pt>
                <c:pt idx="243">
                  <c:v>0.000230545064377682</c:v>
                </c:pt>
                <c:pt idx="244">
                  <c:v>0.000223502145922747</c:v>
                </c:pt>
                <c:pt idx="245">
                  <c:v>0.000209695278969957</c:v>
                </c:pt>
                <c:pt idx="246">
                  <c:v>0.000202721030042918</c:v>
                </c:pt>
                <c:pt idx="247">
                  <c:v>0.000196772532188841</c:v>
                </c:pt>
                <c:pt idx="248">
                  <c:v>0.000190927038626609</c:v>
                </c:pt>
                <c:pt idx="249">
                  <c:v>0.000185103004291845</c:v>
                </c:pt>
                <c:pt idx="250">
                  <c:v>0.000180326180257511</c:v>
                </c:pt>
                <c:pt idx="251">
                  <c:v>0.000175</c:v>
                </c:pt>
                <c:pt idx="252">
                  <c:v>0.000169278969957082</c:v>
                </c:pt>
                <c:pt idx="253">
                  <c:v>0.000164326180257511</c:v>
                </c:pt>
                <c:pt idx="254">
                  <c:v>0.000164399141630901</c:v>
                </c:pt>
                <c:pt idx="255">
                  <c:v>0.000159845493562232</c:v>
                </c:pt>
                <c:pt idx="256">
                  <c:v>0.000150673819742489</c:v>
                </c:pt>
                <c:pt idx="257">
                  <c:v>0.000146257510729614</c:v>
                </c:pt>
                <c:pt idx="258">
                  <c:v>0.00014219313304721</c:v>
                </c:pt>
                <c:pt idx="259">
                  <c:v>0.000138665236051502</c:v>
                </c:pt>
                <c:pt idx="260">
                  <c:v>0.000143948497854077</c:v>
                </c:pt>
                <c:pt idx="261">
                  <c:v>0.000271429184549356</c:v>
                </c:pt>
                <c:pt idx="262">
                  <c:v>0.000338154506437768</c:v>
                </c:pt>
                <c:pt idx="263">
                  <c:v>0.000260669527896996</c:v>
                </c:pt>
                <c:pt idx="264">
                  <c:v>0.00021949356223176</c:v>
                </c:pt>
                <c:pt idx="265">
                  <c:v>0.00019768669527897</c:v>
                </c:pt>
                <c:pt idx="266">
                  <c:v>0.000185090128755365</c:v>
                </c:pt>
                <c:pt idx="267">
                  <c:v>0.000174128755364807</c:v>
                </c:pt>
                <c:pt idx="268">
                  <c:v>0.000162317596566524</c:v>
                </c:pt>
                <c:pt idx="269">
                  <c:v>0.000153557939914163</c:v>
                </c:pt>
                <c:pt idx="270">
                  <c:v>0.000147090128755365</c:v>
                </c:pt>
                <c:pt idx="271">
                  <c:v>0.000140858369098712</c:v>
                </c:pt>
                <c:pt idx="272">
                  <c:v>0.000135154506437768</c:v>
                </c:pt>
                <c:pt idx="273">
                  <c:v>0.000130613733905579</c:v>
                </c:pt>
                <c:pt idx="274">
                  <c:v>0.000126343347639485</c:v>
                </c:pt>
                <c:pt idx="275">
                  <c:v>0.000121901287553648</c:v>
                </c:pt>
                <c:pt idx="276">
                  <c:v>0.000117463519313305</c:v>
                </c:pt>
                <c:pt idx="277">
                  <c:v>0.000113824034334764</c:v>
                </c:pt>
                <c:pt idx="278">
                  <c:v>0.000110356223175966</c:v>
                </c:pt>
                <c:pt idx="279">
                  <c:v>0.000107665236051502</c:v>
                </c:pt>
                <c:pt idx="280">
                  <c:v>0.000105600858369099</c:v>
                </c:pt>
                <c:pt idx="281">
                  <c:v>0.000101712446351931</c:v>
                </c:pt>
                <c:pt idx="282">
                  <c:v>9.71888412017168E-5</c:v>
                </c:pt>
                <c:pt idx="283">
                  <c:v>9.40858369098713E-5</c:v>
                </c:pt>
                <c:pt idx="284">
                  <c:v>9.19141630901288E-5</c:v>
                </c:pt>
                <c:pt idx="285">
                  <c:v>8.93819742489271E-5</c:v>
                </c:pt>
                <c:pt idx="286">
                  <c:v>8.67639484978542E-5</c:v>
                </c:pt>
                <c:pt idx="287">
                  <c:v>8.47424892703863E-5</c:v>
                </c:pt>
                <c:pt idx="288">
                  <c:v>8.23476394849786E-5</c:v>
                </c:pt>
                <c:pt idx="289">
                  <c:v>8.01072961373391E-5</c:v>
                </c:pt>
                <c:pt idx="290">
                  <c:v>7.82145922746781E-5</c:v>
                </c:pt>
                <c:pt idx="291">
                  <c:v>7.74678111587983E-5</c:v>
                </c:pt>
                <c:pt idx="292">
                  <c:v>0.000229845493562232</c:v>
                </c:pt>
                <c:pt idx="293">
                  <c:v>0.000527896995708155</c:v>
                </c:pt>
                <c:pt idx="294">
                  <c:v>0.000524678111587983</c:v>
                </c:pt>
                <c:pt idx="295">
                  <c:v>0.000347287553648069</c:v>
                </c:pt>
                <c:pt idx="296">
                  <c:v>0.000283025751072961</c:v>
                </c:pt>
                <c:pt idx="297">
                  <c:v>0.000249090128755365</c:v>
                </c:pt>
                <c:pt idx="298">
                  <c:v>0.000224892703862661</c:v>
                </c:pt>
                <c:pt idx="299">
                  <c:v>0.000201300429184549</c:v>
                </c:pt>
                <c:pt idx="300">
                  <c:v>0.000184214592274678</c:v>
                </c:pt>
                <c:pt idx="301">
                  <c:v>0.00014631330472103</c:v>
                </c:pt>
                <c:pt idx="302">
                  <c:v>0.000124944206008584</c:v>
                </c:pt>
                <c:pt idx="303">
                  <c:v>0.000135278969957082</c:v>
                </c:pt>
                <c:pt idx="304">
                  <c:v>0.000133785407725322</c:v>
                </c:pt>
                <c:pt idx="305">
                  <c:v>0.000129201716738197</c:v>
                </c:pt>
                <c:pt idx="306">
                  <c:v>0.00012325321888412</c:v>
                </c:pt>
                <c:pt idx="307">
                  <c:v>0.000115094420600858</c:v>
                </c:pt>
                <c:pt idx="308">
                  <c:v>0.000108665236051502</c:v>
                </c:pt>
                <c:pt idx="309">
                  <c:v>0.000102699570815451</c:v>
                </c:pt>
                <c:pt idx="310">
                  <c:v>9.85321888412017E-5</c:v>
                </c:pt>
                <c:pt idx="311">
                  <c:v>9.35836909871245E-5</c:v>
                </c:pt>
                <c:pt idx="312">
                  <c:v>8.94763948497854E-5</c:v>
                </c:pt>
                <c:pt idx="313">
                  <c:v>8.6648068669528E-5</c:v>
                </c:pt>
                <c:pt idx="314">
                  <c:v>8.36351931330477E-5</c:v>
                </c:pt>
                <c:pt idx="315">
                  <c:v>8.01630901287554E-5</c:v>
                </c:pt>
                <c:pt idx="316">
                  <c:v>7.63004291845494E-5</c:v>
                </c:pt>
                <c:pt idx="317">
                  <c:v>7.3030042918455E-5</c:v>
                </c:pt>
                <c:pt idx="318">
                  <c:v>6.94334763948498E-5</c:v>
                </c:pt>
                <c:pt idx="319">
                  <c:v>0.000123154506437768</c:v>
                </c:pt>
                <c:pt idx="320">
                  <c:v>0.000165004291845494</c:v>
                </c:pt>
                <c:pt idx="321">
                  <c:v>0.000136158798283262</c:v>
                </c:pt>
                <c:pt idx="322">
                  <c:v>0.000110871244635193</c:v>
                </c:pt>
                <c:pt idx="323">
                  <c:v>9.78068669527897E-5</c:v>
                </c:pt>
                <c:pt idx="324">
                  <c:v>8.924034334764E-5</c:v>
                </c:pt>
                <c:pt idx="325">
                  <c:v>8.29098712446352E-5</c:v>
                </c:pt>
                <c:pt idx="326">
                  <c:v>7.72703862660944E-5</c:v>
                </c:pt>
                <c:pt idx="327">
                  <c:v>7.24892703862661E-5</c:v>
                </c:pt>
                <c:pt idx="328">
                  <c:v>6.81416309012876E-5</c:v>
                </c:pt>
                <c:pt idx="329">
                  <c:v>6.62317596566524E-5</c:v>
                </c:pt>
                <c:pt idx="330">
                  <c:v>6.34549356223176E-5</c:v>
                </c:pt>
                <c:pt idx="331">
                  <c:v>5.89012875536481E-5</c:v>
                </c:pt>
                <c:pt idx="332">
                  <c:v>5.68583690987125E-5</c:v>
                </c:pt>
                <c:pt idx="333">
                  <c:v>5.47381974248927E-5</c:v>
                </c:pt>
                <c:pt idx="334">
                  <c:v>5.13304721030043E-5</c:v>
                </c:pt>
                <c:pt idx="335">
                  <c:v>4.98154506437768E-5</c:v>
                </c:pt>
                <c:pt idx="336">
                  <c:v>4.77811158798283E-5</c:v>
                </c:pt>
                <c:pt idx="337">
                  <c:v>4.53004291845494E-5</c:v>
                </c:pt>
                <c:pt idx="338">
                  <c:v>4.42961373390558E-5</c:v>
                </c:pt>
                <c:pt idx="339">
                  <c:v>4.21875536480687E-5</c:v>
                </c:pt>
                <c:pt idx="340">
                  <c:v>4.05725321888412E-5</c:v>
                </c:pt>
                <c:pt idx="341">
                  <c:v>3.86004291845494E-5</c:v>
                </c:pt>
                <c:pt idx="342">
                  <c:v>0.0001681330472103</c:v>
                </c:pt>
                <c:pt idx="343">
                  <c:v>0.000301811158798283</c:v>
                </c:pt>
                <c:pt idx="344">
                  <c:v>0.000249206008583691</c:v>
                </c:pt>
                <c:pt idx="345">
                  <c:v>0.000172309012875536</c:v>
                </c:pt>
                <c:pt idx="346">
                  <c:v>0.000141708154506438</c:v>
                </c:pt>
                <c:pt idx="347">
                  <c:v>0.00012268669527897</c:v>
                </c:pt>
                <c:pt idx="348">
                  <c:v>0.000108884120171674</c:v>
                </c:pt>
                <c:pt idx="349">
                  <c:v>9.85751072961373E-5</c:v>
                </c:pt>
                <c:pt idx="350">
                  <c:v>8.89957081545065E-5</c:v>
                </c:pt>
                <c:pt idx="351">
                  <c:v>8.18583690987127E-5</c:v>
                </c:pt>
                <c:pt idx="352">
                  <c:v>7.61759656652361E-5</c:v>
                </c:pt>
                <c:pt idx="353">
                  <c:v>7.04849785407725E-5</c:v>
                </c:pt>
                <c:pt idx="354">
                  <c:v>6.66824034334764E-5</c:v>
                </c:pt>
                <c:pt idx="355">
                  <c:v>6.29656652360515E-5</c:v>
                </c:pt>
                <c:pt idx="356">
                  <c:v>5.92875536480687E-5</c:v>
                </c:pt>
                <c:pt idx="357">
                  <c:v>5.5793991416309E-5</c:v>
                </c:pt>
                <c:pt idx="358">
                  <c:v>5.21330472103004E-5</c:v>
                </c:pt>
                <c:pt idx="359">
                  <c:v>5.00214592274678E-5</c:v>
                </c:pt>
                <c:pt idx="360">
                  <c:v>4.71201716738198E-5</c:v>
                </c:pt>
                <c:pt idx="361">
                  <c:v>4.44635193133047E-5</c:v>
                </c:pt>
                <c:pt idx="362">
                  <c:v>4.35278969957082E-5</c:v>
                </c:pt>
                <c:pt idx="363">
                  <c:v>4.42961373390558E-5</c:v>
                </c:pt>
                <c:pt idx="364">
                  <c:v>4.30600858369099E-5</c:v>
                </c:pt>
                <c:pt idx="365">
                  <c:v>3.92330472103004E-5</c:v>
                </c:pt>
                <c:pt idx="366">
                  <c:v>3.71141630901288E-5</c:v>
                </c:pt>
                <c:pt idx="367">
                  <c:v>3.49862660944206E-5</c:v>
                </c:pt>
                <c:pt idx="368">
                  <c:v>3.30223175965665E-5</c:v>
                </c:pt>
                <c:pt idx="369">
                  <c:v>3.18772532188841E-5</c:v>
                </c:pt>
                <c:pt idx="370">
                  <c:v>3.05884120171674E-5</c:v>
                </c:pt>
                <c:pt idx="371">
                  <c:v>2.90072961373391E-5</c:v>
                </c:pt>
                <c:pt idx="372">
                  <c:v>2.77201716738198E-5</c:v>
                </c:pt>
                <c:pt idx="373">
                  <c:v>2.68974248927039E-5</c:v>
                </c:pt>
                <c:pt idx="374">
                  <c:v>2.57785407725322E-5</c:v>
                </c:pt>
                <c:pt idx="375">
                  <c:v>2.45042918454936E-5</c:v>
                </c:pt>
                <c:pt idx="376">
                  <c:v>2.35974248927039E-5</c:v>
                </c:pt>
                <c:pt idx="377">
                  <c:v>2.33154506437768E-5</c:v>
                </c:pt>
                <c:pt idx="378">
                  <c:v>2.22068669527897E-5</c:v>
                </c:pt>
                <c:pt idx="379">
                  <c:v>2.06909871244635E-5</c:v>
                </c:pt>
                <c:pt idx="380">
                  <c:v>2.20317596566524E-5</c:v>
                </c:pt>
                <c:pt idx="381">
                  <c:v>3.97266094420601E-5</c:v>
                </c:pt>
                <c:pt idx="382">
                  <c:v>4.70600858369099E-5</c:v>
                </c:pt>
                <c:pt idx="383">
                  <c:v>3.5761373390558E-5</c:v>
                </c:pt>
                <c:pt idx="384">
                  <c:v>3.03755364806867E-5</c:v>
                </c:pt>
                <c:pt idx="385">
                  <c:v>2.70390557939914E-5</c:v>
                </c:pt>
                <c:pt idx="386">
                  <c:v>2.51695278969957E-5</c:v>
                </c:pt>
                <c:pt idx="387">
                  <c:v>2.33909871244635E-5</c:v>
                </c:pt>
                <c:pt idx="388">
                  <c:v>2.16648068669528E-5</c:v>
                </c:pt>
                <c:pt idx="389">
                  <c:v>2.05729613733906E-5</c:v>
                </c:pt>
                <c:pt idx="390">
                  <c:v>1.92570815450644E-5</c:v>
                </c:pt>
                <c:pt idx="391">
                  <c:v>1.84429184549356E-5</c:v>
                </c:pt>
                <c:pt idx="392">
                  <c:v>1.75901287553648E-5</c:v>
                </c:pt>
                <c:pt idx="393">
                  <c:v>1.66841201716738E-5</c:v>
                </c:pt>
                <c:pt idx="394">
                  <c:v>1.59729613733906E-5</c:v>
                </c:pt>
                <c:pt idx="395">
                  <c:v>1.52223175965665E-5</c:v>
                </c:pt>
                <c:pt idx="396">
                  <c:v>1.45639484978541E-5</c:v>
                </c:pt>
                <c:pt idx="397">
                  <c:v>1.53978540772532E-5</c:v>
                </c:pt>
                <c:pt idx="398">
                  <c:v>1.76944206008584E-5</c:v>
                </c:pt>
                <c:pt idx="399">
                  <c:v>1.67454935622318E-5</c:v>
                </c:pt>
                <c:pt idx="400">
                  <c:v>1.46497854077253E-5</c:v>
                </c:pt>
                <c:pt idx="401">
                  <c:v>1.37472103004292E-5</c:v>
                </c:pt>
                <c:pt idx="402">
                  <c:v>1.27463519313305E-5</c:v>
                </c:pt>
                <c:pt idx="403">
                  <c:v>1.23364806866953E-5</c:v>
                </c:pt>
                <c:pt idx="404">
                  <c:v>1.15974248927039E-5</c:v>
                </c:pt>
                <c:pt idx="405">
                  <c:v>1.10630901287554E-5</c:v>
                </c:pt>
                <c:pt idx="406">
                  <c:v>1.06420600858369E-5</c:v>
                </c:pt>
                <c:pt idx="407">
                  <c:v>9.94077253218884E-6</c:v>
                </c:pt>
                <c:pt idx="408">
                  <c:v>9.71072961373391E-6</c:v>
                </c:pt>
                <c:pt idx="409">
                  <c:v>9.36523605150215E-6</c:v>
                </c:pt>
                <c:pt idx="410">
                  <c:v>8.73347639484978E-6</c:v>
                </c:pt>
                <c:pt idx="411">
                  <c:v>8.68583690987125E-6</c:v>
                </c:pt>
                <c:pt idx="412">
                  <c:v>1.58884120171674E-5</c:v>
                </c:pt>
                <c:pt idx="413">
                  <c:v>3.05270386266095E-5</c:v>
                </c:pt>
                <c:pt idx="414">
                  <c:v>3.06021459227468E-5</c:v>
                </c:pt>
                <c:pt idx="415">
                  <c:v>2.14214592274678E-5</c:v>
                </c:pt>
                <c:pt idx="416">
                  <c:v>1.77725321888412E-5</c:v>
                </c:pt>
                <c:pt idx="417">
                  <c:v>1.56257510729614E-5</c:v>
                </c:pt>
                <c:pt idx="418">
                  <c:v>1.4287982832618E-5</c:v>
                </c:pt>
                <c:pt idx="419">
                  <c:v>1.30407725321888E-5</c:v>
                </c:pt>
                <c:pt idx="420">
                  <c:v>1.18600858369099E-5</c:v>
                </c:pt>
                <c:pt idx="421">
                  <c:v>1.11489270386266E-5</c:v>
                </c:pt>
                <c:pt idx="422">
                  <c:v>1.05918454935622E-5</c:v>
                </c:pt>
                <c:pt idx="423">
                  <c:v>9.7854077253219E-6</c:v>
                </c:pt>
                <c:pt idx="424">
                  <c:v>9.15965665236052E-6</c:v>
                </c:pt>
                <c:pt idx="425">
                  <c:v>8.83991416309013E-6</c:v>
                </c:pt>
                <c:pt idx="426">
                  <c:v>9.83476394849786E-6</c:v>
                </c:pt>
                <c:pt idx="427">
                  <c:v>1.1412017167382E-5</c:v>
                </c:pt>
                <c:pt idx="428">
                  <c:v>1.0680686695279E-5</c:v>
                </c:pt>
                <c:pt idx="429">
                  <c:v>9.14334763948498E-6</c:v>
                </c:pt>
                <c:pt idx="430">
                  <c:v>8.49484978540773E-6</c:v>
                </c:pt>
                <c:pt idx="431">
                  <c:v>7.84291845493562E-6</c:v>
                </c:pt>
                <c:pt idx="432">
                  <c:v>7.26223175965665E-6</c:v>
                </c:pt>
                <c:pt idx="433">
                  <c:v>6.8755364806867E-6</c:v>
                </c:pt>
                <c:pt idx="434">
                  <c:v>6.52231759656653E-6</c:v>
                </c:pt>
                <c:pt idx="435">
                  <c:v>6.28412017167382E-6</c:v>
                </c:pt>
                <c:pt idx="436">
                  <c:v>5.96995708154506E-6</c:v>
                </c:pt>
                <c:pt idx="437">
                  <c:v>5.60600858369099E-6</c:v>
                </c:pt>
                <c:pt idx="438">
                  <c:v>5.37124463519313E-6</c:v>
                </c:pt>
                <c:pt idx="439">
                  <c:v>1.1848068669528E-5</c:v>
                </c:pt>
                <c:pt idx="440">
                  <c:v>1.85364806866953E-5</c:v>
                </c:pt>
                <c:pt idx="441">
                  <c:v>1.56802575107296E-5</c:v>
                </c:pt>
                <c:pt idx="442">
                  <c:v>1.15570815450644E-5</c:v>
                </c:pt>
                <c:pt idx="443">
                  <c:v>9.93519313304721E-6</c:v>
                </c:pt>
                <c:pt idx="444">
                  <c:v>8.82532188841202E-6</c:v>
                </c:pt>
                <c:pt idx="445">
                  <c:v>8.06051502145923E-6</c:v>
                </c:pt>
                <c:pt idx="446">
                  <c:v>7.42575107296138E-6</c:v>
                </c:pt>
                <c:pt idx="447">
                  <c:v>6.77467811158798E-6</c:v>
                </c:pt>
                <c:pt idx="448">
                  <c:v>6.3068669527897E-6</c:v>
                </c:pt>
                <c:pt idx="449">
                  <c:v>5.9656652360515E-6</c:v>
                </c:pt>
                <c:pt idx="450">
                  <c:v>5.62875536480687E-6</c:v>
                </c:pt>
                <c:pt idx="451">
                  <c:v>5.58412017167382E-6</c:v>
                </c:pt>
                <c:pt idx="452">
                  <c:v>5.5892703862661E-6</c:v>
                </c:pt>
                <c:pt idx="453">
                  <c:v>5.21974248927039E-6</c:v>
                </c:pt>
                <c:pt idx="454">
                  <c:v>4.77682403433476E-6</c:v>
                </c:pt>
                <c:pt idx="455">
                  <c:v>4.5068669527897E-6</c:v>
                </c:pt>
                <c:pt idx="456">
                  <c:v>4.30128755364807E-6</c:v>
                </c:pt>
                <c:pt idx="457">
                  <c:v>4.01776824034335E-6</c:v>
                </c:pt>
                <c:pt idx="458">
                  <c:v>3.87412017167382E-6</c:v>
                </c:pt>
                <c:pt idx="459">
                  <c:v>3.6825321888412E-6</c:v>
                </c:pt>
                <c:pt idx="460">
                  <c:v>3.50914163090129E-6</c:v>
                </c:pt>
                <c:pt idx="461">
                  <c:v>3.358669527897E-6</c:v>
                </c:pt>
                <c:pt idx="462">
                  <c:v>3.88798283261803E-6</c:v>
                </c:pt>
                <c:pt idx="463">
                  <c:v>4.99527896995708E-6</c:v>
                </c:pt>
                <c:pt idx="464">
                  <c:v>4.80944206008584E-6</c:v>
                </c:pt>
                <c:pt idx="465">
                  <c:v>3.94283261802575E-6</c:v>
                </c:pt>
                <c:pt idx="466">
                  <c:v>3.6031330472103E-6</c:v>
                </c:pt>
                <c:pt idx="467">
                  <c:v>3.34167381974249E-6</c:v>
                </c:pt>
                <c:pt idx="468">
                  <c:v>3.09004291845494E-6</c:v>
                </c:pt>
                <c:pt idx="469">
                  <c:v>2.91931330472103E-6</c:v>
                </c:pt>
                <c:pt idx="470">
                  <c:v>2.76510729613734E-6</c:v>
                </c:pt>
                <c:pt idx="471">
                  <c:v>2.64630901287554E-6</c:v>
                </c:pt>
                <c:pt idx="472">
                  <c:v>2.50227467811159E-6</c:v>
                </c:pt>
                <c:pt idx="473">
                  <c:v>2.66699570815451E-6</c:v>
                </c:pt>
                <c:pt idx="474">
                  <c:v>2.74248927038627E-6</c:v>
                </c:pt>
                <c:pt idx="475">
                  <c:v>2.48948497854077E-6</c:v>
                </c:pt>
                <c:pt idx="476">
                  <c:v>2.31849785407725E-6</c:v>
                </c:pt>
                <c:pt idx="477">
                  <c:v>2.16085836909871E-6</c:v>
                </c:pt>
                <c:pt idx="478">
                  <c:v>2.06154506437768E-6</c:v>
                </c:pt>
                <c:pt idx="479">
                  <c:v>1.97287553648069E-6</c:v>
                </c:pt>
                <c:pt idx="480">
                  <c:v>1.83776824034335E-6</c:v>
                </c:pt>
                <c:pt idx="481">
                  <c:v>1.78845493562232E-6</c:v>
                </c:pt>
                <c:pt idx="482">
                  <c:v>1.77309012875537E-6</c:v>
                </c:pt>
                <c:pt idx="483">
                  <c:v>2.17776824034335E-6</c:v>
                </c:pt>
                <c:pt idx="484">
                  <c:v>2.3850643776824E-6</c:v>
                </c:pt>
                <c:pt idx="485">
                  <c:v>2.04210300429185E-6</c:v>
                </c:pt>
                <c:pt idx="486">
                  <c:v>1.82703862660944E-6</c:v>
                </c:pt>
                <c:pt idx="487">
                  <c:v>1.67236051502146E-6</c:v>
                </c:pt>
                <c:pt idx="488">
                  <c:v>1.59111587982833E-6</c:v>
                </c:pt>
                <c:pt idx="489">
                  <c:v>1.5074678111588E-6</c:v>
                </c:pt>
                <c:pt idx="490">
                  <c:v>1.41562231759657E-6</c:v>
                </c:pt>
                <c:pt idx="491">
                  <c:v>1.34334763948498E-6</c:v>
                </c:pt>
                <c:pt idx="492">
                  <c:v>1.51309012875537E-6</c:v>
                </c:pt>
                <c:pt idx="493">
                  <c:v>1.74669527896996E-6</c:v>
                </c:pt>
                <c:pt idx="494">
                  <c:v>1.62201716738197E-6</c:v>
                </c:pt>
                <c:pt idx="495">
                  <c:v>1.42347639484979E-6</c:v>
                </c:pt>
                <c:pt idx="496">
                  <c:v>1.31811158798283E-6</c:v>
                </c:pt>
                <c:pt idx="497">
                  <c:v>1.23201716738197E-6</c:v>
                </c:pt>
                <c:pt idx="498">
                  <c:v>1.14785407725322E-6</c:v>
                </c:pt>
                <c:pt idx="499">
                  <c:v>1.0950643776824E-6</c:v>
                </c:pt>
                <c:pt idx="500">
                  <c:v>1.05725321888412E-6</c:v>
                </c:pt>
                <c:pt idx="501">
                  <c:v>1.53918454935622E-6</c:v>
                </c:pt>
                <c:pt idx="502">
                  <c:v>2.11137339055794E-6</c:v>
                </c:pt>
                <c:pt idx="503">
                  <c:v>1.88364806866953E-6</c:v>
                </c:pt>
                <c:pt idx="504">
                  <c:v>1.49557939914163E-6</c:v>
                </c:pt>
                <c:pt idx="505">
                  <c:v>1.34081545064378E-6</c:v>
                </c:pt>
                <c:pt idx="506">
                  <c:v>1.21927038626609E-6</c:v>
                </c:pt>
                <c:pt idx="507">
                  <c:v>1.1281974248927E-6</c:v>
                </c:pt>
                <c:pt idx="508">
                  <c:v>1.05175965665236E-6</c:v>
                </c:pt>
                <c:pt idx="509">
                  <c:v>1.00330472103004E-6</c:v>
                </c:pt>
                <c:pt idx="510">
                  <c:v>1.0850643776824E-6</c:v>
                </c:pt>
                <c:pt idx="511">
                  <c:v>1.08296137339056E-6</c:v>
                </c:pt>
                <c:pt idx="512">
                  <c:v>9.50429184549356E-7</c:v>
                </c:pt>
                <c:pt idx="513">
                  <c:v>8.83261802575107E-7</c:v>
                </c:pt>
                <c:pt idx="514">
                  <c:v>8.41072961373391E-7</c:v>
                </c:pt>
                <c:pt idx="515">
                  <c:v>7.93261802575107E-7</c:v>
                </c:pt>
                <c:pt idx="516">
                  <c:v>7.46952789699571E-7</c:v>
                </c:pt>
                <c:pt idx="517">
                  <c:v>7.47896995708155E-7</c:v>
                </c:pt>
                <c:pt idx="518">
                  <c:v>1.08197424892704E-6</c:v>
                </c:pt>
                <c:pt idx="519">
                  <c:v>1.21995708154506E-6</c:v>
                </c:pt>
                <c:pt idx="520">
                  <c:v>9.80257510729614E-7</c:v>
                </c:pt>
                <c:pt idx="521">
                  <c:v>8.64291845493562E-7</c:v>
                </c:pt>
                <c:pt idx="522">
                  <c:v>7.90472103004292E-7</c:v>
                </c:pt>
                <c:pt idx="523">
                  <c:v>7.26695278969957E-7</c:v>
                </c:pt>
                <c:pt idx="524">
                  <c:v>6.76351931330472E-7</c:v>
                </c:pt>
                <c:pt idx="525">
                  <c:v>6.89871244635193E-7</c:v>
                </c:pt>
                <c:pt idx="526">
                  <c:v>8.18326180257511E-7</c:v>
                </c:pt>
                <c:pt idx="527">
                  <c:v>8.2137339055794E-7</c:v>
                </c:pt>
                <c:pt idx="528">
                  <c:v>7.02789699570816E-7</c:v>
                </c:pt>
                <c:pt idx="529">
                  <c:v>6.41716738197425E-7</c:v>
                </c:pt>
                <c:pt idx="530">
                  <c:v>5.96995708154506E-7</c:v>
                </c:pt>
                <c:pt idx="531">
                  <c:v>5.64763948497854E-7</c:v>
                </c:pt>
                <c:pt idx="532">
                  <c:v>5.33690987124463E-7</c:v>
                </c:pt>
                <c:pt idx="533">
                  <c:v>7.9030042918455E-7</c:v>
                </c:pt>
                <c:pt idx="534">
                  <c:v>9.80901287553648E-7</c:v>
                </c:pt>
                <c:pt idx="535">
                  <c:v>8.17210300429185E-7</c:v>
                </c:pt>
                <c:pt idx="536">
                  <c:v>6.80600858369099E-7</c:v>
                </c:pt>
                <c:pt idx="537">
                  <c:v>6.14592274678112E-7</c:v>
                </c:pt>
                <c:pt idx="538">
                  <c:v>5.66137339055794E-7</c:v>
                </c:pt>
                <c:pt idx="539">
                  <c:v>5.2725321888412E-7</c:v>
                </c:pt>
                <c:pt idx="540">
                  <c:v>6.40643776824034E-7</c:v>
                </c:pt>
                <c:pt idx="541">
                  <c:v>7.61974248927039E-7</c:v>
                </c:pt>
                <c:pt idx="542">
                  <c:v>6.81759656652361E-7</c:v>
                </c:pt>
                <c:pt idx="543">
                  <c:v>5.74334763948498E-7</c:v>
                </c:pt>
                <c:pt idx="544">
                  <c:v>5.22832618025751E-7</c:v>
                </c:pt>
                <c:pt idx="545">
                  <c:v>4.86523605150215E-7</c:v>
                </c:pt>
                <c:pt idx="546">
                  <c:v>4.61072961373391E-7</c:v>
                </c:pt>
                <c:pt idx="547">
                  <c:v>2.27261802575107E-6</c:v>
                </c:pt>
                <c:pt idx="548">
                  <c:v>3.46660944206009E-6</c:v>
                </c:pt>
                <c:pt idx="549">
                  <c:v>2.54622317596567E-6</c:v>
                </c:pt>
                <c:pt idx="550">
                  <c:v>1.8544635193133E-6</c:v>
                </c:pt>
                <c:pt idx="551">
                  <c:v>1.53317596566524E-6</c:v>
                </c:pt>
                <c:pt idx="552">
                  <c:v>1.32789699570815E-6</c:v>
                </c:pt>
                <c:pt idx="553">
                  <c:v>1.17639484978541E-6</c:v>
                </c:pt>
                <c:pt idx="554">
                  <c:v>1.05369098712446E-6</c:v>
                </c:pt>
                <c:pt idx="555">
                  <c:v>9.54721030042919E-7</c:v>
                </c:pt>
                <c:pt idx="556">
                  <c:v>8.78454935622318E-7</c:v>
                </c:pt>
                <c:pt idx="557">
                  <c:v>8.08369098712446E-7</c:v>
                </c:pt>
                <c:pt idx="558">
                  <c:v>7.49012875536481E-7</c:v>
                </c:pt>
                <c:pt idx="559">
                  <c:v>7.07424892703863E-7</c:v>
                </c:pt>
                <c:pt idx="560">
                  <c:v>6.65236051502146E-7</c:v>
                </c:pt>
                <c:pt idx="561">
                  <c:v>6.2E-7</c:v>
                </c:pt>
                <c:pt idx="562">
                  <c:v>5.79570815450644E-7</c:v>
                </c:pt>
                <c:pt idx="563">
                  <c:v>5.50214592274678E-7</c:v>
                </c:pt>
                <c:pt idx="564">
                  <c:v>5.14463519313305E-7</c:v>
                </c:pt>
                <c:pt idx="565">
                  <c:v>4.82789699570815E-7</c:v>
                </c:pt>
                <c:pt idx="566">
                  <c:v>4.60429184549356E-7</c:v>
                </c:pt>
                <c:pt idx="567">
                  <c:v>4.36652360515021E-7</c:v>
                </c:pt>
                <c:pt idx="568">
                  <c:v>4.11781115879828E-7</c:v>
                </c:pt>
                <c:pt idx="569">
                  <c:v>3.9206008583691E-7</c:v>
                </c:pt>
                <c:pt idx="570">
                  <c:v>3.76360515021459E-7</c:v>
                </c:pt>
                <c:pt idx="571">
                  <c:v>3.58476394849785E-7</c:v>
                </c:pt>
                <c:pt idx="572">
                  <c:v>3.39124463519313E-7</c:v>
                </c:pt>
                <c:pt idx="573">
                  <c:v>3.27206008583691E-7</c:v>
                </c:pt>
                <c:pt idx="574">
                  <c:v>3.1412017167382E-7</c:v>
                </c:pt>
                <c:pt idx="575">
                  <c:v>2.92476394849785E-7</c:v>
                </c:pt>
                <c:pt idx="576">
                  <c:v>2.77403433476395E-7</c:v>
                </c:pt>
                <c:pt idx="577">
                  <c:v>2.67223175965665E-7</c:v>
                </c:pt>
                <c:pt idx="578">
                  <c:v>2.5725321888412E-7</c:v>
                </c:pt>
                <c:pt idx="579">
                  <c:v>2.45957081545064E-7</c:v>
                </c:pt>
                <c:pt idx="580">
                  <c:v>2.34845493562232E-7</c:v>
                </c:pt>
                <c:pt idx="581">
                  <c:v>2.30849785407725E-7</c:v>
                </c:pt>
                <c:pt idx="582">
                  <c:v>2.21884120171674E-7</c:v>
                </c:pt>
                <c:pt idx="583">
                  <c:v>2.08648068669528E-7</c:v>
                </c:pt>
                <c:pt idx="584">
                  <c:v>1.99523605150215E-7</c:v>
                </c:pt>
                <c:pt idx="585">
                  <c:v>1.95025751072961E-7</c:v>
                </c:pt>
                <c:pt idx="586">
                  <c:v>1.89184549356223E-7</c:v>
                </c:pt>
                <c:pt idx="587">
                  <c:v>1.77356223175966E-7</c:v>
                </c:pt>
                <c:pt idx="588">
                  <c:v>1.71854077253219E-7</c:v>
                </c:pt>
                <c:pt idx="589">
                  <c:v>1.68519313304721E-7</c:v>
                </c:pt>
                <c:pt idx="590">
                  <c:v>1.58635193133047E-7</c:v>
                </c:pt>
                <c:pt idx="591">
                  <c:v>1.55115879828326E-7</c:v>
                </c:pt>
                <c:pt idx="592">
                  <c:v>1.49145922746781E-7</c:v>
                </c:pt>
                <c:pt idx="593">
                  <c:v>1.41051502145923E-7</c:v>
                </c:pt>
                <c:pt idx="594">
                  <c:v>1.38137339055794E-7</c:v>
                </c:pt>
                <c:pt idx="595">
                  <c:v>1.30515021459227E-7</c:v>
                </c:pt>
                <c:pt idx="596">
                  <c:v>1.28643776824034E-7</c:v>
                </c:pt>
                <c:pt idx="597">
                  <c:v>1.22012875536481E-7</c:v>
                </c:pt>
                <c:pt idx="598">
                  <c:v>1.17519313304721E-7</c:v>
                </c:pt>
                <c:pt idx="599">
                  <c:v>1.13862660944206E-7</c:v>
                </c:pt>
                <c:pt idx="600">
                  <c:v>1.09008583690987E-7</c:v>
                </c:pt>
                <c:pt idx="601">
                  <c:v>1.05072961373391E-7</c:v>
                </c:pt>
                <c:pt idx="602">
                  <c:v>1.00944206008584E-7</c:v>
                </c:pt>
                <c:pt idx="603">
                  <c:v>9.84721030042919E-8</c:v>
                </c:pt>
                <c:pt idx="604">
                  <c:v>9.37210300429185E-8</c:v>
                </c:pt>
                <c:pt idx="605">
                  <c:v>9.05622317596567E-8</c:v>
                </c:pt>
                <c:pt idx="606">
                  <c:v>8.58712446351931E-8</c:v>
                </c:pt>
                <c:pt idx="607">
                  <c:v>8.45064377682407E-8</c:v>
                </c:pt>
                <c:pt idx="608">
                  <c:v>8.10085836909871E-8</c:v>
                </c:pt>
                <c:pt idx="609">
                  <c:v>7.81459227467811E-8</c:v>
                </c:pt>
                <c:pt idx="610">
                  <c:v>7.55150214592275E-8</c:v>
                </c:pt>
                <c:pt idx="611">
                  <c:v>7.08755364806867E-8</c:v>
                </c:pt>
                <c:pt idx="612">
                  <c:v>7.04377682403434E-8</c:v>
                </c:pt>
                <c:pt idx="613">
                  <c:v>6.7137339055794E-8</c:v>
                </c:pt>
                <c:pt idx="614">
                  <c:v>6.4343347639485E-8</c:v>
                </c:pt>
                <c:pt idx="615">
                  <c:v>6.32703862660944E-8</c:v>
                </c:pt>
                <c:pt idx="616">
                  <c:v>5.89828326180258E-8</c:v>
                </c:pt>
                <c:pt idx="617">
                  <c:v>5.75622317596567E-8</c:v>
                </c:pt>
                <c:pt idx="618">
                  <c:v>5.68798283261803E-8</c:v>
                </c:pt>
                <c:pt idx="619">
                  <c:v>5.29785407725322E-8</c:v>
                </c:pt>
                <c:pt idx="620">
                  <c:v>5.1343347639485E-8</c:v>
                </c:pt>
                <c:pt idx="621">
                  <c:v>5.08025751072961E-8</c:v>
                </c:pt>
                <c:pt idx="622">
                  <c:v>4.78755364806867E-8</c:v>
                </c:pt>
                <c:pt idx="623">
                  <c:v>4.58583690987125E-8</c:v>
                </c:pt>
                <c:pt idx="624">
                  <c:v>4.49742489270386E-8</c:v>
                </c:pt>
                <c:pt idx="625">
                  <c:v>4.2837339055794E-8</c:v>
                </c:pt>
                <c:pt idx="626">
                  <c:v>4.09815450643777E-8</c:v>
                </c:pt>
                <c:pt idx="627">
                  <c:v>4.07351931330472E-8</c:v>
                </c:pt>
                <c:pt idx="628">
                  <c:v>3.87927038626609E-8</c:v>
                </c:pt>
                <c:pt idx="629">
                  <c:v>3.61733905579399E-8</c:v>
                </c:pt>
                <c:pt idx="630">
                  <c:v>3.58450643776824E-8</c:v>
                </c:pt>
                <c:pt idx="631">
                  <c:v>3.50763948497854E-8</c:v>
                </c:pt>
                <c:pt idx="632">
                  <c:v>3.31562231759657E-8</c:v>
                </c:pt>
                <c:pt idx="633">
                  <c:v>3.13969957081545E-8</c:v>
                </c:pt>
                <c:pt idx="634">
                  <c:v>3.12248927038627E-8</c:v>
                </c:pt>
                <c:pt idx="635">
                  <c:v>3.02811158798283E-8</c:v>
                </c:pt>
                <c:pt idx="636">
                  <c:v>2.80909871244635E-8</c:v>
                </c:pt>
                <c:pt idx="637">
                  <c:v>2.71592274678112E-8</c:v>
                </c:pt>
                <c:pt idx="638">
                  <c:v>2.73021459227468E-8</c:v>
                </c:pt>
                <c:pt idx="639">
                  <c:v>2.60716738197425E-8</c:v>
                </c:pt>
                <c:pt idx="640">
                  <c:v>2.43184549356223E-8</c:v>
                </c:pt>
                <c:pt idx="641">
                  <c:v>2.34339055793991E-8</c:v>
                </c:pt>
                <c:pt idx="642">
                  <c:v>2.34231759656652E-8</c:v>
                </c:pt>
                <c:pt idx="643">
                  <c:v>2.2587982832618E-8</c:v>
                </c:pt>
                <c:pt idx="644">
                  <c:v>2.08690987124464E-8</c:v>
                </c:pt>
                <c:pt idx="645">
                  <c:v>2.03145922746781E-8</c:v>
                </c:pt>
                <c:pt idx="646">
                  <c:v>2.02021459227468E-8</c:v>
                </c:pt>
                <c:pt idx="647">
                  <c:v>1.95639484978541E-8</c:v>
                </c:pt>
                <c:pt idx="648">
                  <c:v>1.82652360515021E-8</c:v>
                </c:pt>
                <c:pt idx="649">
                  <c:v>1.74369098712446E-8</c:v>
                </c:pt>
                <c:pt idx="650">
                  <c:v>1.70969957081545E-8</c:v>
                </c:pt>
                <c:pt idx="651">
                  <c:v>1.68918454935622E-8</c:v>
                </c:pt>
                <c:pt idx="652">
                  <c:v>1.60708154506438E-8</c:v>
                </c:pt>
                <c:pt idx="653">
                  <c:v>1.511330472103E-8</c:v>
                </c:pt>
                <c:pt idx="654">
                  <c:v>1.45824034334764E-8</c:v>
                </c:pt>
                <c:pt idx="655">
                  <c:v>1.45618025751073E-8</c:v>
                </c:pt>
                <c:pt idx="656">
                  <c:v>1.41012875536481E-8</c:v>
                </c:pt>
                <c:pt idx="657">
                  <c:v>1.30824034334764E-8</c:v>
                </c:pt>
                <c:pt idx="658">
                  <c:v>1.25266094420601E-8</c:v>
                </c:pt>
                <c:pt idx="659">
                  <c:v>1.21283261802575E-8</c:v>
                </c:pt>
                <c:pt idx="660">
                  <c:v>1.22163090128755E-8</c:v>
                </c:pt>
                <c:pt idx="661">
                  <c:v>1.17356223175966E-8</c:v>
                </c:pt>
                <c:pt idx="662">
                  <c:v>1.08287553648069E-8</c:v>
                </c:pt>
                <c:pt idx="663">
                  <c:v>1.04377682403433E-8</c:v>
                </c:pt>
                <c:pt idx="664">
                  <c:v>1.01772532188841E-8</c:v>
                </c:pt>
                <c:pt idx="665">
                  <c:v>1.01248927038627E-8</c:v>
                </c:pt>
                <c:pt idx="666">
                  <c:v>9.72789699570816E-9</c:v>
                </c:pt>
                <c:pt idx="667">
                  <c:v>9.0892703862661E-9</c:v>
                </c:pt>
                <c:pt idx="668">
                  <c:v>8.6961373390558E-9</c:v>
                </c:pt>
                <c:pt idx="669">
                  <c:v>8.52017167381974E-9</c:v>
                </c:pt>
                <c:pt idx="670">
                  <c:v>8.43690987124464E-9</c:v>
                </c:pt>
                <c:pt idx="671">
                  <c:v>8.06051502145923E-9</c:v>
                </c:pt>
                <c:pt idx="672">
                  <c:v>7.6E-9</c:v>
                </c:pt>
                <c:pt idx="673">
                  <c:v>7.30944206008584E-9</c:v>
                </c:pt>
                <c:pt idx="674">
                  <c:v>7.23862660944206E-9</c:v>
                </c:pt>
                <c:pt idx="675">
                  <c:v>7.21416309012876E-9</c:v>
                </c:pt>
                <c:pt idx="676">
                  <c:v>6.78154506437768E-9</c:v>
                </c:pt>
                <c:pt idx="677">
                  <c:v>6.22660944206009E-9</c:v>
                </c:pt>
                <c:pt idx="678">
                  <c:v>5.93991416309013E-9</c:v>
                </c:pt>
                <c:pt idx="679">
                  <c:v>5.90729613733906E-9</c:v>
                </c:pt>
                <c:pt idx="680">
                  <c:v>5.71974248927039E-9</c:v>
                </c:pt>
                <c:pt idx="681">
                  <c:v>5.38369098712446E-9</c:v>
                </c:pt>
                <c:pt idx="682">
                  <c:v>5.17811158798283E-9</c:v>
                </c:pt>
                <c:pt idx="683">
                  <c:v>4.95021459227468E-9</c:v>
                </c:pt>
                <c:pt idx="684">
                  <c:v>4.92403433476395E-9</c:v>
                </c:pt>
                <c:pt idx="685">
                  <c:v>4.78326180257511E-9</c:v>
                </c:pt>
                <c:pt idx="686">
                  <c:v>4.49184549356223E-9</c:v>
                </c:pt>
                <c:pt idx="687">
                  <c:v>4.33175965665236E-9</c:v>
                </c:pt>
                <c:pt idx="688">
                  <c:v>4.17579399141631E-9</c:v>
                </c:pt>
                <c:pt idx="689">
                  <c:v>4.15270386266095E-9</c:v>
                </c:pt>
                <c:pt idx="690">
                  <c:v>3.97781115879828E-9</c:v>
                </c:pt>
                <c:pt idx="691">
                  <c:v>3.78772532188841E-9</c:v>
                </c:pt>
                <c:pt idx="692">
                  <c:v>3.74369098712446E-9</c:v>
                </c:pt>
                <c:pt idx="693">
                  <c:v>3.53420600858369E-9</c:v>
                </c:pt>
                <c:pt idx="694">
                  <c:v>3.38270386266094E-9</c:v>
                </c:pt>
                <c:pt idx="695">
                  <c:v>3.21673819742489E-9</c:v>
                </c:pt>
                <c:pt idx="696">
                  <c:v>3.02587982832618E-9</c:v>
                </c:pt>
                <c:pt idx="697">
                  <c:v>2.93682403433476E-9</c:v>
                </c:pt>
                <c:pt idx="698">
                  <c:v>2.84905579399142E-9</c:v>
                </c:pt>
                <c:pt idx="699">
                  <c:v>2.8487982832618E-9</c:v>
                </c:pt>
                <c:pt idx="700">
                  <c:v>2.75429184549356E-9</c:v>
                </c:pt>
                <c:pt idx="701">
                  <c:v>2.59742489270386E-9</c:v>
                </c:pt>
                <c:pt idx="702">
                  <c:v>2.52480686695279E-9</c:v>
                </c:pt>
                <c:pt idx="703">
                  <c:v>2.49197424892704E-9</c:v>
                </c:pt>
                <c:pt idx="704">
                  <c:v>2.51351931330472E-9</c:v>
                </c:pt>
                <c:pt idx="705">
                  <c:v>2.56012875536481E-9</c:v>
                </c:pt>
                <c:pt idx="706">
                  <c:v>2.75158798283262E-9</c:v>
                </c:pt>
                <c:pt idx="707">
                  <c:v>2.42399141630901E-9</c:v>
                </c:pt>
                <c:pt idx="708">
                  <c:v>1.82459227467811E-9</c:v>
                </c:pt>
                <c:pt idx="709">
                  <c:v>1.64703862660944E-9</c:v>
                </c:pt>
                <c:pt idx="710">
                  <c:v>1.63042918454936E-9</c:v>
                </c:pt>
                <c:pt idx="711">
                  <c:v>1.5780686695279E-9</c:v>
                </c:pt>
                <c:pt idx="712">
                  <c:v>1.47240343347639E-9</c:v>
                </c:pt>
                <c:pt idx="713">
                  <c:v>1.40725321888412E-9</c:v>
                </c:pt>
                <c:pt idx="714">
                  <c:v>1.36793991416309E-9</c:v>
                </c:pt>
                <c:pt idx="715">
                  <c:v>1.32334763948498E-9</c:v>
                </c:pt>
                <c:pt idx="716">
                  <c:v>1.31656652360515E-9</c:v>
                </c:pt>
                <c:pt idx="717">
                  <c:v>1.26111587982833E-9</c:v>
                </c:pt>
                <c:pt idx="718">
                  <c:v>1.18214592274678E-9</c:v>
                </c:pt>
                <c:pt idx="719">
                  <c:v>1.14107296137339E-9</c:v>
                </c:pt>
                <c:pt idx="720">
                  <c:v>1.09287553648069E-9</c:v>
                </c:pt>
                <c:pt idx="721">
                  <c:v>1.07450643776824E-9</c:v>
                </c:pt>
                <c:pt idx="722">
                  <c:v>1.06416309012876E-9</c:v>
                </c:pt>
                <c:pt idx="723">
                  <c:v>1.00515021459227E-9</c:v>
                </c:pt>
                <c:pt idx="724">
                  <c:v>9.49012875536481E-10</c:v>
                </c:pt>
                <c:pt idx="725">
                  <c:v>9.30987124463519E-10</c:v>
                </c:pt>
                <c:pt idx="726">
                  <c:v>9.04163090128755E-10</c:v>
                </c:pt>
                <c:pt idx="727">
                  <c:v>9.02618025751073E-10</c:v>
                </c:pt>
                <c:pt idx="728">
                  <c:v>8.77124463519313E-10</c:v>
                </c:pt>
                <c:pt idx="729">
                  <c:v>8.48369098712446E-10</c:v>
                </c:pt>
                <c:pt idx="730">
                  <c:v>8.40343347639485E-10</c:v>
                </c:pt>
                <c:pt idx="731">
                  <c:v>7.66266094420601E-10</c:v>
                </c:pt>
                <c:pt idx="732">
                  <c:v>7.13991416309013E-10</c:v>
                </c:pt>
                <c:pt idx="733">
                  <c:v>6.83390557939914E-10</c:v>
                </c:pt>
                <c:pt idx="734">
                  <c:v>6.43605150214592E-10</c:v>
                </c:pt>
                <c:pt idx="735">
                  <c:v>6.24034334763949E-10</c:v>
                </c:pt>
                <c:pt idx="736">
                  <c:v>6.21287553648069E-10</c:v>
                </c:pt>
                <c:pt idx="737">
                  <c:v>6.03905579399142E-10</c:v>
                </c:pt>
                <c:pt idx="738">
                  <c:v>5.64721030042918E-10</c:v>
                </c:pt>
                <c:pt idx="739">
                  <c:v>5.48798283261802E-10</c:v>
                </c:pt>
                <c:pt idx="740">
                  <c:v>5.54291845493562E-10</c:v>
                </c:pt>
                <c:pt idx="741">
                  <c:v>5.24978540772532E-10</c:v>
                </c:pt>
                <c:pt idx="742">
                  <c:v>4.82403433476395E-10</c:v>
                </c:pt>
                <c:pt idx="743">
                  <c:v>4.88969957081545E-10</c:v>
                </c:pt>
                <c:pt idx="744">
                  <c:v>4.78884120171674E-10</c:v>
                </c:pt>
                <c:pt idx="745">
                  <c:v>4.45793991416309E-10</c:v>
                </c:pt>
                <c:pt idx="746">
                  <c:v>4.43905579399142E-10</c:v>
                </c:pt>
                <c:pt idx="747">
                  <c:v>4.46952789699571E-10</c:v>
                </c:pt>
                <c:pt idx="748">
                  <c:v>4.48540772532189E-10</c:v>
                </c:pt>
                <c:pt idx="749">
                  <c:v>4.31931330472103E-10</c:v>
                </c:pt>
                <c:pt idx="750">
                  <c:v>3.81733905579399E-10</c:v>
                </c:pt>
                <c:pt idx="751">
                  <c:v>3.36412017167382E-10</c:v>
                </c:pt>
                <c:pt idx="752">
                  <c:v>3.34163090128755E-10</c:v>
                </c:pt>
                <c:pt idx="753">
                  <c:v>3.26184549356223E-10</c:v>
                </c:pt>
                <c:pt idx="754">
                  <c:v>3.06789699570816E-10</c:v>
                </c:pt>
                <c:pt idx="755">
                  <c:v>3.06605150214592E-10</c:v>
                </c:pt>
                <c:pt idx="756">
                  <c:v>2.96158798283262E-10</c:v>
                </c:pt>
                <c:pt idx="757">
                  <c:v>2.94896995708155E-10</c:v>
                </c:pt>
                <c:pt idx="758">
                  <c:v>2.77622317596567E-10</c:v>
                </c:pt>
                <c:pt idx="759">
                  <c:v>2.60004291845494E-10</c:v>
                </c:pt>
                <c:pt idx="760">
                  <c:v>2.52532188841202E-10</c:v>
                </c:pt>
                <c:pt idx="761">
                  <c:v>2.44004291845494E-10</c:v>
                </c:pt>
                <c:pt idx="762">
                  <c:v>2.41922746781116E-10</c:v>
                </c:pt>
                <c:pt idx="763">
                  <c:v>2.38596566523605E-10</c:v>
                </c:pt>
                <c:pt idx="764">
                  <c:v>2.50480686695279E-10</c:v>
                </c:pt>
                <c:pt idx="765">
                  <c:v>2.21931330472103E-10</c:v>
                </c:pt>
                <c:pt idx="766">
                  <c:v>1.84673819742489E-10</c:v>
                </c:pt>
                <c:pt idx="767">
                  <c:v>1.78004291845494E-10</c:v>
                </c:pt>
                <c:pt idx="768">
                  <c:v>1.69987124463519E-10</c:v>
                </c:pt>
                <c:pt idx="769">
                  <c:v>1.67008583690987E-10</c:v>
                </c:pt>
                <c:pt idx="770">
                  <c:v>1.58991416309013E-10</c:v>
                </c:pt>
                <c:pt idx="771">
                  <c:v>1.5637339055794E-10</c:v>
                </c:pt>
                <c:pt idx="772">
                  <c:v>1.5043347639485E-10</c:v>
                </c:pt>
                <c:pt idx="773">
                  <c:v>1.42386266094421E-10</c:v>
                </c:pt>
                <c:pt idx="774">
                  <c:v>1.41145922746781E-10</c:v>
                </c:pt>
                <c:pt idx="775">
                  <c:v>1.33549356223176E-10</c:v>
                </c:pt>
                <c:pt idx="776">
                  <c:v>1.31785407725322E-10</c:v>
                </c:pt>
                <c:pt idx="777">
                  <c:v>1.31416309012876E-10</c:v>
                </c:pt>
                <c:pt idx="778">
                  <c:v>1.21609442060086E-10</c:v>
                </c:pt>
                <c:pt idx="779">
                  <c:v>1.14429184549356E-10</c:v>
                </c:pt>
                <c:pt idx="780">
                  <c:v>1.11622317596567E-10</c:v>
                </c:pt>
                <c:pt idx="781">
                  <c:v>1.06416309012876E-10</c:v>
                </c:pt>
                <c:pt idx="782">
                  <c:v>1.02175965665236E-10</c:v>
                </c:pt>
                <c:pt idx="783">
                  <c:v>1.00502145922747E-10</c:v>
                </c:pt>
                <c:pt idx="784">
                  <c:v>9.79227467811159E-11</c:v>
                </c:pt>
                <c:pt idx="785">
                  <c:v>9.32918454935623E-11</c:v>
                </c:pt>
                <c:pt idx="786">
                  <c:v>8.96609442060086E-11</c:v>
                </c:pt>
                <c:pt idx="787">
                  <c:v>8.74549356223176E-11</c:v>
                </c:pt>
                <c:pt idx="788">
                  <c:v>8.5334763948498E-11</c:v>
                </c:pt>
                <c:pt idx="789">
                  <c:v>8.25278969957082E-11</c:v>
                </c:pt>
                <c:pt idx="790">
                  <c:v>7.91888412017167E-11</c:v>
                </c:pt>
                <c:pt idx="791">
                  <c:v>7.65622317596567E-11</c:v>
                </c:pt>
                <c:pt idx="792">
                  <c:v>7.46094420600858E-11</c:v>
                </c:pt>
                <c:pt idx="793">
                  <c:v>7.30085836909871E-11</c:v>
                </c:pt>
                <c:pt idx="794">
                  <c:v>7.10858369098713E-11</c:v>
                </c:pt>
                <c:pt idx="795">
                  <c:v>6.81845493562232E-11</c:v>
                </c:pt>
                <c:pt idx="796">
                  <c:v>6.58669527896996E-11</c:v>
                </c:pt>
                <c:pt idx="797">
                  <c:v>6.50729613733906E-11</c:v>
                </c:pt>
                <c:pt idx="798">
                  <c:v>6.66137339055794E-11</c:v>
                </c:pt>
                <c:pt idx="799">
                  <c:v>6.37510729613734E-11</c:v>
                </c:pt>
                <c:pt idx="800">
                  <c:v>5.58540772532189E-11</c:v>
                </c:pt>
                <c:pt idx="801">
                  <c:v>5.15836909871245E-11</c:v>
                </c:pt>
                <c:pt idx="802">
                  <c:v>5.14034334763948E-11</c:v>
                </c:pt>
                <c:pt idx="803">
                  <c:v>5.0519313304721E-11</c:v>
                </c:pt>
                <c:pt idx="804">
                  <c:v>4.89141630901288E-11</c:v>
                </c:pt>
                <c:pt idx="805">
                  <c:v>4.71888412017167E-11</c:v>
                </c:pt>
                <c:pt idx="806">
                  <c:v>4.66094420600858E-11</c:v>
                </c:pt>
                <c:pt idx="807">
                  <c:v>4.88884120171674E-11</c:v>
                </c:pt>
                <c:pt idx="808">
                  <c:v>4.58755364806867E-11</c:v>
                </c:pt>
                <c:pt idx="809">
                  <c:v>4.05326180257511E-11</c:v>
                </c:pt>
                <c:pt idx="810">
                  <c:v>3.9455364806867E-11</c:v>
                </c:pt>
                <c:pt idx="811">
                  <c:v>4.09922746781116E-11</c:v>
                </c:pt>
                <c:pt idx="812">
                  <c:v>3.96695278969957E-11</c:v>
                </c:pt>
                <c:pt idx="813">
                  <c:v>3.64515021459227E-11</c:v>
                </c:pt>
                <c:pt idx="814">
                  <c:v>3.63227467811159E-11</c:v>
                </c:pt>
                <c:pt idx="815">
                  <c:v>4.01163090128755E-11</c:v>
                </c:pt>
                <c:pt idx="816">
                  <c:v>3.72266094420601E-11</c:v>
                </c:pt>
                <c:pt idx="817">
                  <c:v>3.17407725321888E-11</c:v>
                </c:pt>
                <c:pt idx="818">
                  <c:v>3.22304721030043E-11</c:v>
                </c:pt>
                <c:pt idx="819">
                  <c:v>3.59326180257511E-11</c:v>
                </c:pt>
                <c:pt idx="820">
                  <c:v>3.41446351931331E-11</c:v>
                </c:pt>
                <c:pt idx="821">
                  <c:v>3.52201716738197E-11</c:v>
                </c:pt>
                <c:pt idx="822">
                  <c:v>6.56266094420601E-11</c:v>
                </c:pt>
                <c:pt idx="823">
                  <c:v>3.56729613733906E-11</c:v>
                </c:pt>
              </c:numCache>
            </c:numRef>
          </c:yVal>
        </c:ser>
        <c:ser>
          <c:idx val="6"/>
          <c:order val="1"/>
          <c:tx>
            <c:v>SPENVIS:  1982.5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DifLETSPENVIS!$B$15:$B$102</c:f>
              <c:numCache>
                <c:formatCode>General</c:formatCode>
                <c:ptCount val="88"/>
                <c:pt idx="0">
                  <c:v>0.3947719</c:v>
                </c:pt>
                <c:pt idx="1">
                  <c:v>0.4412787</c:v>
                </c:pt>
                <c:pt idx="2">
                  <c:v>0.493261</c:v>
                </c:pt>
                <c:pt idx="3">
                  <c:v>0.5513945</c:v>
                </c:pt>
                <c:pt idx="4">
                  <c:v>0.6163549</c:v>
                </c:pt>
                <c:pt idx="5">
                  <c:v>0.6889577</c:v>
                </c:pt>
                <c:pt idx="6">
                  <c:v>0.7701349</c:v>
                </c:pt>
                <c:pt idx="7">
                  <c:v>0.8608884</c:v>
                </c:pt>
                <c:pt idx="8">
                  <c:v>0.9623133</c:v>
                </c:pt>
                <c:pt idx="9">
                  <c:v>1.0756911</c:v>
                </c:pt>
                <c:pt idx="10">
                  <c:v>1.2024431</c:v>
                </c:pt>
                <c:pt idx="11">
                  <c:v>1.3441071</c:v>
                </c:pt>
                <c:pt idx="12">
                  <c:v>1.5024772</c:v>
                </c:pt>
                <c:pt idx="13">
                  <c:v>1.6795106</c:v>
                </c:pt>
                <c:pt idx="14">
                  <c:v>1.8773975</c:v>
                </c:pt>
                <c:pt idx="15">
                  <c:v>2.0985844</c:v>
                </c:pt>
                <c:pt idx="16">
                  <c:v>2.345844</c:v>
                </c:pt>
                <c:pt idx="17">
                  <c:v>2.622182</c:v>
                </c:pt>
                <c:pt idx="18">
                  <c:v>2.93114</c:v>
                </c:pt>
                <c:pt idx="19">
                  <c:v>3.276446</c:v>
                </c:pt>
                <c:pt idx="20">
                  <c:v>3.662527</c:v>
                </c:pt>
                <c:pt idx="21">
                  <c:v>4.094043000000001</c:v>
                </c:pt>
                <c:pt idx="22">
                  <c:v>4.576586000000001</c:v>
                </c:pt>
                <c:pt idx="23">
                  <c:v>5.115748</c:v>
                </c:pt>
                <c:pt idx="24">
                  <c:v>5.718519</c:v>
                </c:pt>
                <c:pt idx="25">
                  <c:v>6.392354999999974</c:v>
                </c:pt>
                <c:pt idx="26">
                  <c:v>7.145410999999974</c:v>
                </c:pt>
                <c:pt idx="27">
                  <c:v>7.98724</c:v>
                </c:pt>
                <c:pt idx="28">
                  <c:v>8.928326999999997</c:v>
                </c:pt>
                <c:pt idx="29">
                  <c:v>9.980322000000001</c:v>
                </c:pt>
                <c:pt idx="30">
                  <c:v>11.156273</c:v>
                </c:pt>
                <c:pt idx="31">
                  <c:v>12.470626</c:v>
                </c:pt>
                <c:pt idx="32">
                  <c:v>13.939924</c:v>
                </c:pt>
                <c:pt idx="33">
                  <c:v>15.582341</c:v>
                </c:pt>
                <c:pt idx="34">
                  <c:v>17.418381</c:v>
                </c:pt>
                <c:pt idx="35">
                  <c:v>19.470645</c:v>
                </c:pt>
                <c:pt idx="36">
                  <c:v>21.764763</c:v>
                </c:pt>
                <c:pt idx="37">
                  <c:v>24.32986</c:v>
                </c:pt>
                <c:pt idx="38">
                  <c:v>27.19576</c:v>
                </c:pt>
                <c:pt idx="39">
                  <c:v>30.39951</c:v>
                </c:pt>
                <c:pt idx="40">
                  <c:v>33.98072000000001</c:v>
                </c:pt>
                <c:pt idx="41">
                  <c:v>37.98599</c:v>
                </c:pt>
                <c:pt idx="42">
                  <c:v>42.46192000000001</c:v>
                </c:pt>
                <c:pt idx="43">
                  <c:v>47.46443000000001</c:v>
                </c:pt>
                <c:pt idx="44">
                  <c:v>53.05643</c:v>
                </c:pt>
                <c:pt idx="45">
                  <c:v>59.30782</c:v>
                </c:pt>
                <c:pt idx="46">
                  <c:v>66.29549</c:v>
                </c:pt>
                <c:pt idx="47">
                  <c:v>74.10565</c:v>
                </c:pt>
                <c:pt idx="48">
                  <c:v>82.83849000000001</c:v>
                </c:pt>
                <c:pt idx="49">
                  <c:v>92.59653</c:v>
                </c:pt>
                <c:pt idx="50">
                  <c:v>103.50792</c:v>
                </c:pt>
                <c:pt idx="51">
                  <c:v>115.70314</c:v>
                </c:pt>
                <c:pt idx="52">
                  <c:v>129.33597</c:v>
                </c:pt>
                <c:pt idx="53">
                  <c:v>144.57417</c:v>
                </c:pt>
                <c:pt idx="54">
                  <c:v>161.6088</c:v>
                </c:pt>
                <c:pt idx="55">
                  <c:v>180.64956</c:v>
                </c:pt>
                <c:pt idx="56">
                  <c:v>201.93411</c:v>
                </c:pt>
                <c:pt idx="57">
                  <c:v>225.72574</c:v>
                </c:pt>
                <c:pt idx="58">
                  <c:v>252.3157</c:v>
                </c:pt>
                <c:pt idx="59">
                  <c:v>282.0465</c:v>
                </c:pt>
                <c:pt idx="60">
                  <c:v>315.2723</c:v>
                </c:pt>
                <c:pt idx="61">
                  <c:v>352.4358</c:v>
                </c:pt>
                <c:pt idx="62">
                  <c:v>393.9564</c:v>
                </c:pt>
                <c:pt idx="63">
                  <c:v>440.37</c:v>
                </c:pt>
                <c:pt idx="64">
                  <c:v>492.2590999999999</c:v>
                </c:pt>
                <c:pt idx="65">
                  <c:v>550.2528</c:v>
                </c:pt>
                <c:pt idx="66">
                  <c:v>615.0967</c:v>
                </c:pt>
                <c:pt idx="67">
                  <c:v>687.5597</c:v>
                </c:pt>
                <c:pt idx="68">
                  <c:v>768.5738</c:v>
                </c:pt>
                <c:pt idx="69">
                  <c:v>859.1175999999994</c:v>
                </c:pt>
                <c:pt idx="70">
                  <c:v>960.3327999999979</c:v>
                </c:pt>
                <c:pt idx="71">
                  <c:v>1073.5009</c:v>
                </c:pt>
                <c:pt idx="72">
                  <c:v>1199.9733</c:v>
                </c:pt>
                <c:pt idx="73">
                  <c:v>1341.3577</c:v>
                </c:pt>
                <c:pt idx="74">
                  <c:v>1499.4016</c:v>
                </c:pt>
                <c:pt idx="75">
                  <c:v>1676.0622</c:v>
                </c:pt>
                <c:pt idx="76">
                  <c:v>1873.5297</c:v>
                </c:pt>
                <c:pt idx="77">
                  <c:v>2094.2739</c:v>
                </c:pt>
                <c:pt idx="78">
                  <c:v>2340.951</c:v>
                </c:pt>
                <c:pt idx="79">
                  <c:v>2616.823</c:v>
                </c:pt>
                <c:pt idx="80">
                  <c:v>2925.082</c:v>
                </c:pt>
                <c:pt idx="81">
                  <c:v>3269.922</c:v>
                </c:pt>
                <c:pt idx="82">
                  <c:v>3655.071</c:v>
                </c:pt>
                <c:pt idx="83">
                  <c:v>4085.655</c:v>
                </c:pt>
                <c:pt idx="84">
                  <c:v>4567.033</c:v>
                </c:pt>
                <c:pt idx="85">
                  <c:v>5105.263000000001</c:v>
                </c:pt>
                <c:pt idx="86">
                  <c:v>5706.869</c:v>
                </c:pt>
                <c:pt idx="87">
                  <c:v>6379.074000000001</c:v>
                </c:pt>
              </c:numCache>
            </c:numRef>
          </c:xVal>
          <c:yVal>
            <c:numRef>
              <c:f>DifLETSPENVIS!$N$15:$N$102</c:f>
              <c:numCache>
                <c:formatCode>0.00E+00</c:formatCode>
                <c:ptCount val="88"/>
                <c:pt idx="0">
                  <c:v>2.333776824034334</c:v>
                </c:pt>
                <c:pt idx="1">
                  <c:v>0.350733905579399</c:v>
                </c:pt>
                <c:pt idx="2">
                  <c:v>0.146755364806867</c:v>
                </c:pt>
                <c:pt idx="3">
                  <c:v>0.0749399141630901</c:v>
                </c:pt>
                <c:pt idx="4">
                  <c:v>0.0408600858369098</c:v>
                </c:pt>
                <c:pt idx="5">
                  <c:v>0.0255969957081545</c:v>
                </c:pt>
                <c:pt idx="6">
                  <c:v>0.0143321888412017</c:v>
                </c:pt>
                <c:pt idx="7">
                  <c:v>0.00881030042918455</c:v>
                </c:pt>
                <c:pt idx="8">
                  <c:v>0.00613433476394849</c:v>
                </c:pt>
                <c:pt idx="9">
                  <c:v>0.00345304721030043</c:v>
                </c:pt>
                <c:pt idx="10">
                  <c:v>0.00229579399141631</c:v>
                </c:pt>
                <c:pt idx="11">
                  <c:v>0.00141858369098712</c:v>
                </c:pt>
                <c:pt idx="12">
                  <c:v>0.0291339055793991</c:v>
                </c:pt>
                <c:pt idx="13">
                  <c:v>0.0353210300429184</c:v>
                </c:pt>
                <c:pt idx="14">
                  <c:v>0.00973004291845493</c:v>
                </c:pt>
                <c:pt idx="15">
                  <c:v>0.0052175965665236</c:v>
                </c:pt>
                <c:pt idx="16">
                  <c:v>0.00313197424892704</c:v>
                </c:pt>
                <c:pt idx="17">
                  <c:v>0.00216725321888412</c:v>
                </c:pt>
                <c:pt idx="18">
                  <c:v>0.00128236051502146</c:v>
                </c:pt>
                <c:pt idx="19">
                  <c:v>0.000869871244635193</c:v>
                </c:pt>
                <c:pt idx="20">
                  <c:v>0.000633347639484978</c:v>
                </c:pt>
                <c:pt idx="21">
                  <c:v>0.000410918454935622</c:v>
                </c:pt>
                <c:pt idx="22">
                  <c:v>0.000268343347639485</c:v>
                </c:pt>
                <c:pt idx="23">
                  <c:v>0.00017356652360515</c:v>
                </c:pt>
                <c:pt idx="24">
                  <c:v>0.000108523605150215</c:v>
                </c:pt>
                <c:pt idx="25">
                  <c:v>0.000110309012875536</c:v>
                </c:pt>
                <c:pt idx="26">
                  <c:v>5.86051502145922E-5</c:v>
                </c:pt>
                <c:pt idx="27">
                  <c:v>3.76536480686695E-5</c:v>
                </c:pt>
                <c:pt idx="28">
                  <c:v>2.52793991416309E-5</c:v>
                </c:pt>
                <c:pt idx="29">
                  <c:v>8.61330472103004E-5</c:v>
                </c:pt>
                <c:pt idx="30">
                  <c:v>2.87085836909871E-5</c:v>
                </c:pt>
                <c:pt idx="31">
                  <c:v>1.68326180257511E-5</c:v>
                </c:pt>
                <c:pt idx="32">
                  <c:v>0.000141429184549356</c:v>
                </c:pt>
                <c:pt idx="33">
                  <c:v>8.1587982832618E-5</c:v>
                </c:pt>
                <c:pt idx="34">
                  <c:v>2.84862660944206E-5</c:v>
                </c:pt>
                <c:pt idx="35">
                  <c:v>5.00987124463519E-5</c:v>
                </c:pt>
                <c:pt idx="36">
                  <c:v>1.83931330472103E-5</c:v>
                </c:pt>
                <c:pt idx="37">
                  <c:v>6.67167381974249E-5</c:v>
                </c:pt>
                <c:pt idx="38">
                  <c:v>5.82188841201716E-5</c:v>
                </c:pt>
                <c:pt idx="39">
                  <c:v>1.87751072961373E-5</c:v>
                </c:pt>
                <c:pt idx="40">
                  <c:v>1.16605150214592E-5</c:v>
                </c:pt>
                <c:pt idx="41">
                  <c:v>1.23437768240343E-5</c:v>
                </c:pt>
                <c:pt idx="42">
                  <c:v>9.93991416309012E-6</c:v>
                </c:pt>
                <c:pt idx="43">
                  <c:v>5.73047210300429E-6</c:v>
                </c:pt>
                <c:pt idx="44">
                  <c:v>3.3325321888412E-6</c:v>
                </c:pt>
                <c:pt idx="45">
                  <c:v>1.11030042918455E-5</c:v>
                </c:pt>
                <c:pt idx="46">
                  <c:v>3.96467811158798E-6</c:v>
                </c:pt>
                <c:pt idx="47">
                  <c:v>4.17592274678111E-6</c:v>
                </c:pt>
                <c:pt idx="48">
                  <c:v>4.65150214592274E-6</c:v>
                </c:pt>
                <c:pt idx="49">
                  <c:v>1.7707296137339E-6</c:v>
                </c:pt>
                <c:pt idx="50">
                  <c:v>1.71390557939914E-6</c:v>
                </c:pt>
                <c:pt idx="51">
                  <c:v>8.93648068669528E-7</c:v>
                </c:pt>
                <c:pt idx="52">
                  <c:v>7.43175965665236E-7</c:v>
                </c:pt>
                <c:pt idx="53">
                  <c:v>5.28755364806867E-7</c:v>
                </c:pt>
                <c:pt idx="54">
                  <c:v>5.99356223175965E-7</c:v>
                </c:pt>
                <c:pt idx="55">
                  <c:v>2.99257510729614E-7</c:v>
                </c:pt>
                <c:pt idx="56">
                  <c:v>3.88180257510729E-7</c:v>
                </c:pt>
                <c:pt idx="57">
                  <c:v>3.09369098712446E-7</c:v>
                </c:pt>
                <c:pt idx="58">
                  <c:v>2.75270386266094E-7</c:v>
                </c:pt>
                <c:pt idx="59">
                  <c:v>1.14798283261803E-6</c:v>
                </c:pt>
                <c:pt idx="60">
                  <c:v>2.54489270386266E-7</c:v>
                </c:pt>
                <c:pt idx="61">
                  <c:v>1.37553648068669E-7</c:v>
                </c:pt>
                <c:pt idx="62">
                  <c:v>8.49227467811158E-8</c:v>
                </c:pt>
                <c:pt idx="63">
                  <c:v>5.6343347639485E-8</c:v>
                </c:pt>
                <c:pt idx="64">
                  <c:v>3.4631330472103E-8</c:v>
                </c:pt>
                <c:pt idx="65">
                  <c:v>2.3356652360515E-8</c:v>
                </c:pt>
                <c:pt idx="66">
                  <c:v>1.44669527896996E-8</c:v>
                </c:pt>
                <c:pt idx="67">
                  <c:v>1.04918454935622E-8</c:v>
                </c:pt>
                <c:pt idx="68">
                  <c:v>6.87896995708154E-9</c:v>
                </c:pt>
                <c:pt idx="69">
                  <c:v>4.58025751072961E-9</c:v>
                </c:pt>
                <c:pt idx="70">
                  <c:v>2.94317596566523E-9</c:v>
                </c:pt>
                <c:pt idx="71">
                  <c:v>2.11390557939914E-9</c:v>
                </c:pt>
                <c:pt idx="72">
                  <c:v>1.38948497854077E-9</c:v>
                </c:pt>
                <c:pt idx="73">
                  <c:v>9.34163090128755E-10</c:v>
                </c:pt>
                <c:pt idx="74">
                  <c:v>6.46394849785407E-10</c:v>
                </c:pt>
                <c:pt idx="75">
                  <c:v>4.44077253218884E-10</c:v>
                </c:pt>
                <c:pt idx="76">
                  <c:v>2.88107296137339E-10</c:v>
                </c:pt>
                <c:pt idx="77">
                  <c:v>2.07270386266094E-10</c:v>
                </c:pt>
                <c:pt idx="78">
                  <c:v>1.34304721030043E-10</c:v>
                </c:pt>
                <c:pt idx="79">
                  <c:v>9.33562231759656E-11</c:v>
                </c:pt>
                <c:pt idx="80">
                  <c:v>6.19613733905579E-11</c:v>
                </c:pt>
                <c:pt idx="81">
                  <c:v>4.39184549356223E-11</c:v>
                </c:pt>
                <c:pt idx="82">
                  <c:v>2.89802575107296E-11</c:v>
                </c:pt>
                <c:pt idx="83">
                  <c:v>1.96240343347639E-11</c:v>
                </c:pt>
                <c:pt idx="84">
                  <c:v>1.40751072961373E-11</c:v>
                </c:pt>
                <c:pt idx="85">
                  <c:v>9.83605150214592E-12</c:v>
                </c:pt>
                <c:pt idx="86">
                  <c:v>7.08154506437768E-12</c:v>
                </c:pt>
                <c:pt idx="87">
                  <c:v>5.9274678111588E-12</c:v>
                </c:pt>
              </c:numCache>
            </c:numRef>
          </c:yVal>
        </c:ser>
        <c:ser>
          <c:idx val="7"/>
          <c:order val="2"/>
          <c:tx>
            <c:v>SPENVIS:  1987</c:v>
          </c:tx>
          <c:spPr>
            <a:ln>
              <a:solidFill>
                <a:srgbClr val="CC0000"/>
              </a:solidFill>
            </a:ln>
          </c:spPr>
          <c:marker>
            <c:symbol val="none"/>
          </c:marker>
          <c:xVal>
            <c:numRef>
              <c:f>DifLETSPENVIS!$B$15:$B$102</c:f>
              <c:numCache>
                <c:formatCode>General</c:formatCode>
                <c:ptCount val="88"/>
                <c:pt idx="0">
                  <c:v>0.3947719</c:v>
                </c:pt>
                <c:pt idx="1">
                  <c:v>0.4412787</c:v>
                </c:pt>
                <c:pt idx="2">
                  <c:v>0.493261</c:v>
                </c:pt>
                <c:pt idx="3">
                  <c:v>0.5513945</c:v>
                </c:pt>
                <c:pt idx="4">
                  <c:v>0.6163549</c:v>
                </c:pt>
                <c:pt idx="5">
                  <c:v>0.6889577</c:v>
                </c:pt>
                <c:pt idx="6">
                  <c:v>0.7701349</c:v>
                </c:pt>
                <c:pt idx="7">
                  <c:v>0.8608884</c:v>
                </c:pt>
                <c:pt idx="8">
                  <c:v>0.9623133</c:v>
                </c:pt>
                <c:pt idx="9">
                  <c:v>1.0756911</c:v>
                </c:pt>
                <c:pt idx="10">
                  <c:v>1.2024431</c:v>
                </c:pt>
                <c:pt idx="11">
                  <c:v>1.3441071</c:v>
                </c:pt>
                <c:pt idx="12">
                  <c:v>1.5024772</c:v>
                </c:pt>
                <c:pt idx="13">
                  <c:v>1.6795106</c:v>
                </c:pt>
                <c:pt idx="14">
                  <c:v>1.8773975</c:v>
                </c:pt>
                <c:pt idx="15">
                  <c:v>2.0985844</c:v>
                </c:pt>
                <c:pt idx="16">
                  <c:v>2.345844</c:v>
                </c:pt>
                <c:pt idx="17">
                  <c:v>2.622182</c:v>
                </c:pt>
                <c:pt idx="18">
                  <c:v>2.93114</c:v>
                </c:pt>
                <c:pt idx="19">
                  <c:v>3.276446</c:v>
                </c:pt>
                <c:pt idx="20">
                  <c:v>3.662527</c:v>
                </c:pt>
                <c:pt idx="21">
                  <c:v>4.094043000000001</c:v>
                </c:pt>
                <c:pt idx="22">
                  <c:v>4.576586000000001</c:v>
                </c:pt>
                <c:pt idx="23">
                  <c:v>5.115748</c:v>
                </c:pt>
                <c:pt idx="24">
                  <c:v>5.718519</c:v>
                </c:pt>
                <c:pt idx="25">
                  <c:v>6.392354999999974</c:v>
                </c:pt>
                <c:pt idx="26">
                  <c:v>7.145410999999974</c:v>
                </c:pt>
                <c:pt idx="27">
                  <c:v>7.98724</c:v>
                </c:pt>
                <c:pt idx="28">
                  <c:v>8.928326999999997</c:v>
                </c:pt>
                <c:pt idx="29">
                  <c:v>9.980322000000001</c:v>
                </c:pt>
                <c:pt idx="30">
                  <c:v>11.156273</c:v>
                </c:pt>
                <c:pt idx="31">
                  <c:v>12.470626</c:v>
                </c:pt>
                <c:pt idx="32">
                  <c:v>13.939924</c:v>
                </c:pt>
                <c:pt idx="33">
                  <c:v>15.582341</c:v>
                </c:pt>
                <c:pt idx="34">
                  <c:v>17.418381</c:v>
                </c:pt>
                <c:pt idx="35">
                  <c:v>19.470645</c:v>
                </c:pt>
                <c:pt idx="36">
                  <c:v>21.764763</c:v>
                </c:pt>
                <c:pt idx="37">
                  <c:v>24.32986</c:v>
                </c:pt>
                <c:pt idx="38">
                  <c:v>27.19576</c:v>
                </c:pt>
                <c:pt idx="39">
                  <c:v>30.39951</c:v>
                </c:pt>
                <c:pt idx="40">
                  <c:v>33.98072000000001</c:v>
                </c:pt>
                <c:pt idx="41">
                  <c:v>37.98599</c:v>
                </c:pt>
                <c:pt idx="42">
                  <c:v>42.46192000000001</c:v>
                </c:pt>
                <c:pt idx="43">
                  <c:v>47.46443000000001</c:v>
                </c:pt>
                <c:pt idx="44">
                  <c:v>53.05643</c:v>
                </c:pt>
                <c:pt idx="45">
                  <c:v>59.30782</c:v>
                </c:pt>
                <c:pt idx="46">
                  <c:v>66.29549</c:v>
                </c:pt>
                <c:pt idx="47">
                  <c:v>74.10565</c:v>
                </c:pt>
                <c:pt idx="48">
                  <c:v>82.83849000000001</c:v>
                </c:pt>
                <c:pt idx="49">
                  <c:v>92.59653</c:v>
                </c:pt>
                <c:pt idx="50">
                  <c:v>103.50792</c:v>
                </c:pt>
                <c:pt idx="51">
                  <c:v>115.70314</c:v>
                </c:pt>
                <c:pt idx="52">
                  <c:v>129.33597</c:v>
                </c:pt>
                <c:pt idx="53">
                  <c:v>144.57417</c:v>
                </c:pt>
                <c:pt idx="54">
                  <c:v>161.6088</c:v>
                </c:pt>
                <c:pt idx="55">
                  <c:v>180.64956</c:v>
                </c:pt>
                <c:pt idx="56">
                  <c:v>201.93411</c:v>
                </c:pt>
                <c:pt idx="57">
                  <c:v>225.72574</c:v>
                </c:pt>
                <c:pt idx="58">
                  <c:v>252.3157</c:v>
                </c:pt>
                <c:pt idx="59">
                  <c:v>282.0465</c:v>
                </c:pt>
                <c:pt idx="60">
                  <c:v>315.2723</c:v>
                </c:pt>
                <c:pt idx="61">
                  <c:v>352.4358</c:v>
                </c:pt>
                <c:pt idx="62">
                  <c:v>393.9564</c:v>
                </c:pt>
                <c:pt idx="63">
                  <c:v>440.37</c:v>
                </c:pt>
                <c:pt idx="64">
                  <c:v>492.2590999999999</c:v>
                </c:pt>
                <c:pt idx="65">
                  <c:v>550.2528</c:v>
                </c:pt>
                <c:pt idx="66">
                  <c:v>615.0967</c:v>
                </c:pt>
                <c:pt idx="67">
                  <c:v>687.5597</c:v>
                </c:pt>
                <c:pt idx="68">
                  <c:v>768.5738</c:v>
                </c:pt>
                <c:pt idx="69">
                  <c:v>859.1175999999994</c:v>
                </c:pt>
                <c:pt idx="70">
                  <c:v>960.3327999999979</c:v>
                </c:pt>
                <c:pt idx="71">
                  <c:v>1073.5009</c:v>
                </c:pt>
                <c:pt idx="72">
                  <c:v>1199.9733</c:v>
                </c:pt>
                <c:pt idx="73">
                  <c:v>1341.3577</c:v>
                </c:pt>
                <c:pt idx="74">
                  <c:v>1499.4016</c:v>
                </c:pt>
                <c:pt idx="75">
                  <c:v>1676.0622</c:v>
                </c:pt>
                <c:pt idx="76">
                  <c:v>1873.5297</c:v>
                </c:pt>
                <c:pt idx="77">
                  <c:v>2094.2739</c:v>
                </c:pt>
                <c:pt idx="78">
                  <c:v>2340.951</c:v>
                </c:pt>
                <c:pt idx="79">
                  <c:v>2616.823</c:v>
                </c:pt>
                <c:pt idx="80">
                  <c:v>2925.082</c:v>
                </c:pt>
                <c:pt idx="81">
                  <c:v>3269.922</c:v>
                </c:pt>
                <c:pt idx="82">
                  <c:v>3655.071</c:v>
                </c:pt>
                <c:pt idx="83">
                  <c:v>4085.655</c:v>
                </c:pt>
                <c:pt idx="84">
                  <c:v>4567.033</c:v>
                </c:pt>
                <c:pt idx="85">
                  <c:v>5105.263000000001</c:v>
                </c:pt>
                <c:pt idx="86">
                  <c:v>5706.869</c:v>
                </c:pt>
                <c:pt idx="87">
                  <c:v>6379.074000000001</c:v>
                </c:pt>
              </c:numCache>
            </c:numRef>
          </c:xVal>
          <c:yVal>
            <c:numRef>
              <c:f>DifLETSPENVIS!$R$15:$R$102</c:f>
              <c:numCache>
                <c:formatCode>0.00E+00</c:formatCode>
                <c:ptCount val="88"/>
                <c:pt idx="0">
                  <c:v>3.910042918454935</c:v>
                </c:pt>
                <c:pt idx="1">
                  <c:v>0.980472103004292</c:v>
                </c:pt>
                <c:pt idx="2">
                  <c:v>0.494849785407725</c:v>
                </c:pt>
                <c:pt idx="3">
                  <c:v>0.286871244635193</c:v>
                </c:pt>
                <c:pt idx="4">
                  <c:v>0.172690987124463</c:v>
                </c:pt>
                <c:pt idx="5">
                  <c:v>0.117927038626609</c:v>
                </c:pt>
                <c:pt idx="6">
                  <c:v>0.0715278969957081</c:v>
                </c:pt>
                <c:pt idx="7">
                  <c:v>0.0471888412017167</c:v>
                </c:pt>
                <c:pt idx="8">
                  <c:v>0.0353532188841202</c:v>
                </c:pt>
                <c:pt idx="9">
                  <c:v>0.0213755364806867</c:v>
                </c:pt>
                <c:pt idx="10">
                  <c:v>0.0152201716738197</c:v>
                </c:pt>
                <c:pt idx="11">
                  <c:v>0.0100811158798283</c:v>
                </c:pt>
                <c:pt idx="12">
                  <c:v>0.0448583690987124</c:v>
                </c:pt>
                <c:pt idx="13">
                  <c:v>0.0549570815450644</c:v>
                </c:pt>
                <c:pt idx="14">
                  <c:v>0.0213012875536481</c:v>
                </c:pt>
                <c:pt idx="15">
                  <c:v>0.0131266094420601</c:v>
                </c:pt>
                <c:pt idx="16">
                  <c:v>0.00873476394849785</c:v>
                </c:pt>
                <c:pt idx="17">
                  <c:v>0.00655150214592274</c:v>
                </c:pt>
                <c:pt idx="18">
                  <c:v>0.00415639484978541</c:v>
                </c:pt>
                <c:pt idx="19">
                  <c:v>0.00306012875536481</c:v>
                </c:pt>
                <c:pt idx="20">
                  <c:v>0.00210600858369099</c:v>
                </c:pt>
                <c:pt idx="21">
                  <c:v>0.00153652360515021</c:v>
                </c:pt>
                <c:pt idx="22">
                  <c:v>0.00107557939914163</c:v>
                </c:pt>
                <c:pt idx="23">
                  <c:v>0.00073068669527897</c:v>
                </c:pt>
                <c:pt idx="24">
                  <c:v>0.000489828326180257</c:v>
                </c:pt>
                <c:pt idx="25">
                  <c:v>0.000414493562231759</c:v>
                </c:pt>
                <c:pt idx="26">
                  <c:v>0.000263995708154506</c:v>
                </c:pt>
                <c:pt idx="27">
                  <c:v>0.000183167381974249</c:v>
                </c:pt>
                <c:pt idx="28">
                  <c:v>0.00013144635193133</c:v>
                </c:pt>
                <c:pt idx="29">
                  <c:v>0.000182708154506438</c:v>
                </c:pt>
                <c:pt idx="30">
                  <c:v>9.26609442060085E-5</c:v>
                </c:pt>
                <c:pt idx="31">
                  <c:v>6.42789699570815E-5</c:v>
                </c:pt>
                <c:pt idx="32">
                  <c:v>0.000222</c:v>
                </c:pt>
                <c:pt idx="33">
                  <c:v>0.000144407725321888</c:v>
                </c:pt>
                <c:pt idx="34">
                  <c:v>6.94978540772532E-5</c:v>
                </c:pt>
                <c:pt idx="35">
                  <c:v>9.02961373390558E-5</c:v>
                </c:pt>
                <c:pt idx="36">
                  <c:v>4.53690987124463E-5</c:v>
                </c:pt>
                <c:pt idx="37">
                  <c:v>0.000105351931330472</c:v>
                </c:pt>
                <c:pt idx="38">
                  <c:v>9.49914163090128E-5</c:v>
                </c:pt>
                <c:pt idx="39">
                  <c:v>4.1668669527897E-5</c:v>
                </c:pt>
                <c:pt idx="40">
                  <c:v>2.82231759656652E-5</c:v>
                </c:pt>
                <c:pt idx="41">
                  <c:v>2.58021459227468E-5</c:v>
                </c:pt>
                <c:pt idx="42">
                  <c:v>2.11347639484978E-5</c:v>
                </c:pt>
                <c:pt idx="43">
                  <c:v>1.36381974248927E-5</c:v>
                </c:pt>
                <c:pt idx="44">
                  <c:v>8.99828326180257E-6</c:v>
                </c:pt>
                <c:pt idx="45">
                  <c:v>1.84510729613734E-5</c:v>
                </c:pt>
                <c:pt idx="46">
                  <c:v>8.64420600858369E-6</c:v>
                </c:pt>
                <c:pt idx="47">
                  <c:v>8.08025751072961E-6</c:v>
                </c:pt>
                <c:pt idx="48">
                  <c:v>8.35665236051502E-6</c:v>
                </c:pt>
                <c:pt idx="49">
                  <c:v>4.19459227467811E-6</c:v>
                </c:pt>
                <c:pt idx="50">
                  <c:v>3.65369098712446E-6</c:v>
                </c:pt>
                <c:pt idx="51">
                  <c:v>2.27952789699571E-6</c:v>
                </c:pt>
                <c:pt idx="52">
                  <c:v>1.79025751072961E-6</c:v>
                </c:pt>
                <c:pt idx="53">
                  <c:v>1.31562231759657E-6</c:v>
                </c:pt>
                <c:pt idx="54">
                  <c:v>1.27394849785408E-6</c:v>
                </c:pt>
                <c:pt idx="55">
                  <c:v>7.53648068669528E-7</c:v>
                </c:pt>
                <c:pt idx="56">
                  <c:v>7.9832618025751E-7</c:v>
                </c:pt>
                <c:pt idx="57">
                  <c:v>6.34806866952789E-7</c:v>
                </c:pt>
                <c:pt idx="58">
                  <c:v>5.44291845493562E-7</c:v>
                </c:pt>
                <c:pt idx="59">
                  <c:v>1.68197424892704E-6</c:v>
                </c:pt>
                <c:pt idx="60">
                  <c:v>5.34377682403433E-7</c:v>
                </c:pt>
                <c:pt idx="61">
                  <c:v>3.28364806866953E-7</c:v>
                </c:pt>
                <c:pt idx="62">
                  <c:v>2.22944206008584E-7</c:v>
                </c:pt>
                <c:pt idx="63">
                  <c:v>1.5937339055794E-7</c:v>
                </c:pt>
                <c:pt idx="64">
                  <c:v>1.05896995708154E-7</c:v>
                </c:pt>
                <c:pt idx="65">
                  <c:v>7.57124463519313E-8</c:v>
                </c:pt>
                <c:pt idx="66">
                  <c:v>5.00042918454935E-8</c:v>
                </c:pt>
                <c:pt idx="67">
                  <c:v>3.76030042918455E-8</c:v>
                </c:pt>
                <c:pt idx="68">
                  <c:v>2.59862660944206E-8</c:v>
                </c:pt>
                <c:pt idx="69">
                  <c:v>1.81403433476395E-8</c:v>
                </c:pt>
                <c:pt idx="70">
                  <c:v>1.21802575107296E-8</c:v>
                </c:pt>
                <c:pt idx="71">
                  <c:v>9.04592274678111E-9</c:v>
                </c:pt>
                <c:pt idx="72">
                  <c:v>6.19227467811158E-9</c:v>
                </c:pt>
                <c:pt idx="73">
                  <c:v>4.30343347639485E-9</c:v>
                </c:pt>
                <c:pt idx="74">
                  <c:v>3.07287553648068E-9</c:v>
                </c:pt>
                <c:pt idx="75">
                  <c:v>2.14828326180257E-9</c:v>
                </c:pt>
                <c:pt idx="76">
                  <c:v>1.43523605150215E-9</c:v>
                </c:pt>
                <c:pt idx="77">
                  <c:v>1.05536480686695E-9</c:v>
                </c:pt>
                <c:pt idx="78">
                  <c:v>6.97424892703862E-10</c:v>
                </c:pt>
                <c:pt idx="79">
                  <c:v>4.9244635193133E-10</c:v>
                </c:pt>
                <c:pt idx="80">
                  <c:v>3.30776824034335E-10</c:v>
                </c:pt>
                <c:pt idx="81">
                  <c:v>2.36107296137339E-10</c:v>
                </c:pt>
                <c:pt idx="82">
                  <c:v>1.55948497854077E-10</c:v>
                </c:pt>
                <c:pt idx="83">
                  <c:v>1.06098712446352E-10</c:v>
                </c:pt>
                <c:pt idx="84">
                  <c:v>7.66695278969957E-11</c:v>
                </c:pt>
                <c:pt idx="85">
                  <c:v>5.38068669527897E-11</c:v>
                </c:pt>
                <c:pt idx="86">
                  <c:v>3.87008583690987E-11</c:v>
                </c:pt>
                <c:pt idx="87">
                  <c:v>3.23931330472103E-11</c:v>
                </c:pt>
              </c:numCache>
            </c:numRef>
          </c:yVal>
        </c:ser>
        <c:ser>
          <c:idx val="0"/>
          <c:order val="3"/>
          <c:tx>
            <c:v>CREME-96: 1982.5</c:v>
          </c:tx>
          <c:spPr>
            <a:ln w="22225" cap="rnd" cmpd="sng" algn="ctr">
              <a:solidFill>
                <a:srgbClr val="4F81BD">
                  <a:shade val="76000"/>
                  <a:shade val="95000"/>
                  <a:satMod val="105000"/>
                </a:srgbClr>
              </a:solidFill>
              <a:prstDash val="dot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DifLETCREME96!$B$15:$B$838</c:f>
              <c:numCache>
                <c:formatCode>General</c:formatCode>
                <c:ptCount val="824"/>
                <c:pt idx="0">
                  <c:v>0.4672349</c:v>
                </c:pt>
                <c:pt idx="1">
                  <c:v>0.4726871</c:v>
                </c:pt>
                <c:pt idx="2">
                  <c:v>0.4782092</c:v>
                </c:pt>
                <c:pt idx="3">
                  <c:v>0.4837779</c:v>
                </c:pt>
                <c:pt idx="4">
                  <c:v>0.4894165</c:v>
                </c:pt>
                <c:pt idx="5">
                  <c:v>0.495125</c:v>
                </c:pt>
                <c:pt idx="6">
                  <c:v>0.5009034</c:v>
                </c:pt>
                <c:pt idx="7">
                  <c:v>0.5067517</c:v>
                </c:pt>
                <c:pt idx="8">
                  <c:v>0.5126699</c:v>
                </c:pt>
                <c:pt idx="9">
                  <c:v>0.5186347</c:v>
                </c:pt>
                <c:pt idx="10">
                  <c:v>0.5246927</c:v>
                </c:pt>
                <c:pt idx="11">
                  <c:v>0.5307973</c:v>
                </c:pt>
                <c:pt idx="12">
                  <c:v>0.5369951</c:v>
                </c:pt>
                <c:pt idx="13">
                  <c:v>0.5432628</c:v>
                </c:pt>
                <c:pt idx="14">
                  <c:v>0.5496004</c:v>
                </c:pt>
                <c:pt idx="15">
                  <c:v>0.5560079</c:v>
                </c:pt>
                <c:pt idx="16">
                  <c:v>0.5624853</c:v>
                </c:pt>
                <c:pt idx="17">
                  <c:v>0.5690559</c:v>
                </c:pt>
                <c:pt idx="18">
                  <c:v>0.5756964</c:v>
                </c:pt>
                <c:pt idx="19">
                  <c:v>0.5824068</c:v>
                </c:pt>
                <c:pt idx="20">
                  <c:v>0.5892104</c:v>
                </c:pt>
                <c:pt idx="21">
                  <c:v>0.5960839</c:v>
                </c:pt>
                <c:pt idx="22">
                  <c:v>0.6030273</c:v>
                </c:pt>
                <c:pt idx="23">
                  <c:v>0.6100639</c:v>
                </c:pt>
                <c:pt idx="24">
                  <c:v>0.6171704</c:v>
                </c:pt>
                <c:pt idx="25">
                  <c:v>0.6243701</c:v>
                </c:pt>
                <c:pt idx="26">
                  <c:v>0.631663</c:v>
                </c:pt>
                <c:pt idx="27">
                  <c:v>0.6390258</c:v>
                </c:pt>
                <c:pt idx="28">
                  <c:v>0.6464818</c:v>
                </c:pt>
                <c:pt idx="29">
                  <c:v>0.654031</c:v>
                </c:pt>
                <c:pt idx="30">
                  <c:v>0.6616501</c:v>
                </c:pt>
                <c:pt idx="31">
                  <c:v>0.6693624</c:v>
                </c:pt>
                <c:pt idx="32">
                  <c:v>0.6771679</c:v>
                </c:pt>
                <c:pt idx="33">
                  <c:v>0.6850666</c:v>
                </c:pt>
                <c:pt idx="34">
                  <c:v>0.6930585</c:v>
                </c:pt>
                <c:pt idx="35">
                  <c:v>0.7011436</c:v>
                </c:pt>
                <c:pt idx="36">
                  <c:v>0.7093219</c:v>
                </c:pt>
                <c:pt idx="37">
                  <c:v>0.7175934</c:v>
                </c:pt>
                <c:pt idx="38">
                  <c:v>0.7259814</c:v>
                </c:pt>
                <c:pt idx="39">
                  <c:v>0.7344393</c:v>
                </c:pt>
                <c:pt idx="40">
                  <c:v>0.7430137</c:v>
                </c:pt>
                <c:pt idx="41">
                  <c:v>0.7516813</c:v>
                </c:pt>
                <c:pt idx="42">
                  <c:v>0.7604421</c:v>
                </c:pt>
                <c:pt idx="43">
                  <c:v>0.7693194</c:v>
                </c:pt>
                <c:pt idx="44">
                  <c:v>0.7782899</c:v>
                </c:pt>
                <c:pt idx="45">
                  <c:v>0.7873536</c:v>
                </c:pt>
                <c:pt idx="46">
                  <c:v>0.7965338</c:v>
                </c:pt>
                <c:pt idx="47">
                  <c:v>0.8058305</c:v>
                </c:pt>
                <c:pt idx="48">
                  <c:v>0.8152437</c:v>
                </c:pt>
                <c:pt idx="49">
                  <c:v>0.8247501</c:v>
                </c:pt>
                <c:pt idx="50">
                  <c:v>0.834373</c:v>
                </c:pt>
                <c:pt idx="51">
                  <c:v>0.8440891</c:v>
                </c:pt>
                <c:pt idx="52">
                  <c:v>0.853945</c:v>
                </c:pt>
                <c:pt idx="53">
                  <c:v>0.8638941</c:v>
                </c:pt>
                <c:pt idx="54">
                  <c:v>0.873983</c:v>
                </c:pt>
                <c:pt idx="55">
                  <c:v>0.8841651</c:v>
                </c:pt>
                <c:pt idx="56">
                  <c:v>0.894487</c:v>
                </c:pt>
                <c:pt idx="57">
                  <c:v>0.9049254</c:v>
                </c:pt>
                <c:pt idx="58">
                  <c:v>0.9154803</c:v>
                </c:pt>
                <c:pt idx="59">
                  <c:v>0.9261517</c:v>
                </c:pt>
                <c:pt idx="60">
                  <c:v>0.9369629</c:v>
                </c:pt>
                <c:pt idx="61">
                  <c:v>0.9478906</c:v>
                </c:pt>
                <c:pt idx="62">
                  <c:v>0.9589348</c:v>
                </c:pt>
                <c:pt idx="63">
                  <c:v>0.9701188</c:v>
                </c:pt>
                <c:pt idx="64">
                  <c:v>0.9814426</c:v>
                </c:pt>
                <c:pt idx="65">
                  <c:v>0.9928829</c:v>
                </c:pt>
                <c:pt idx="66">
                  <c:v>1.004463</c:v>
                </c:pt>
                <c:pt idx="67">
                  <c:v>1.0161829</c:v>
                </c:pt>
                <c:pt idx="68">
                  <c:v>1.0280426</c:v>
                </c:pt>
                <c:pt idx="69">
                  <c:v>1.0400188</c:v>
                </c:pt>
                <c:pt idx="70">
                  <c:v>1.0521581</c:v>
                </c:pt>
                <c:pt idx="71">
                  <c:v>1.0644372</c:v>
                </c:pt>
                <c:pt idx="72">
                  <c:v>1.0768561</c:v>
                </c:pt>
                <c:pt idx="73">
                  <c:v>1.0894148</c:v>
                </c:pt>
                <c:pt idx="74">
                  <c:v>1.1021133</c:v>
                </c:pt>
                <c:pt idx="75">
                  <c:v>1.1149749</c:v>
                </c:pt>
                <c:pt idx="76">
                  <c:v>1.1279763</c:v>
                </c:pt>
                <c:pt idx="77">
                  <c:v>1.1411408</c:v>
                </c:pt>
                <c:pt idx="78">
                  <c:v>1.1544451</c:v>
                </c:pt>
                <c:pt idx="79">
                  <c:v>1.1679125</c:v>
                </c:pt>
                <c:pt idx="80">
                  <c:v>1.181543</c:v>
                </c:pt>
                <c:pt idx="81">
                  <c:v>1.1953133</c:v>
                </c:pt>
                <c:pt idx="82">
                  <c:v>1.2092467</c:v>
                </c:pt>
                <c:pt idx="83">
                  <c:v>1.2233665</c:v>
                </c:pt>
                <c:pt idx="84">
                  <c:v>1.2376261</c:v>
                </c:pt>
                <c:pt idx="85">
                  <c:v>1.2520721</c:v>
                </c:pt>
                <c:pt idx="86">
                  <c:v>1.2666812</c:v>
                </c:pt>
                <c:pt idx="87">
                  <c:v>1.2814534</c:v>
                </c:pt>
                <c:pt idx="88">
                  <c:v>1.2963887</c:v>
                </c:pt>
                <c:pt idx="89">
                  <c:v>1.3115104</c:v>
                </c:pt>
                <c:pt idx="90">
                  <c:v>1.3268185</c:v>
                </c:pt>
                <c:pt idx="91">
                  <c:v>1.3422897</c:v>
                </c:pt>
                <c:pt idx="92">
                  <c:v>1.3579473</c:v>
                </c:pt>
                <c:pt idx="93">
                  <c:v>1.3737913</c:v>
                </c:pt>
                <c:pt idx="94">
                  <c:v>1.3897984</c:v>
                </c:pt>
                <c:pt idx="95">
                  <c:v>1.4060152</c:v>
                </c:pt>
                <c:pt idx="96">
                  <c:v>1.4224184</c:v>
                </c:pt>
                <c:pt idx="97">
                  <c:v>1.439008</c:v>
                </c:pt>
                <c:pt idx="98">
                  <c:v>1.455784</c:v>
                </c:pt>
                <c:pt idx="99">
                  <c:v>1.4727697</c:v>
                </c:pt>
                <c:pt idx="100">
                  <c:v>1.4899651</c:v>
                </c:pt>
                <c:pt idx="101">
                  <c:v>1.5073236</c:v>
                </c:pt>
                <c:pt idx="102">
                  <c:v>1.5249151</c:v>
                </c:pt>
                <c:pt idx="103">
                  <c:v>1.542693</c:v>
                </c:pt>
                <c:pt idx="104">
                  <c:v>1.5607039</c:v>
                </c:pt>
                <c:pt idx="105">
                  <c:v>1.5789012</c:v>
                </c:pt>
                <c:pt idx="106">
                  <c:v>1.5973082</c:v>
                </c:pt>
                <c:pt idx="107">
                  <c:v>1.6159482</c:v>
                </c:pt>
                <c:pt idx="108">
                  <c:v>1.6347979</c:v>
                </c:pt>
                <c:pt idx="109">
                  <c:v>1.6538573</c:v>
                </c:pt>
                <c:pt idx="110">
                  <c:v>1.6731497</c:v>
                </c:pt>
                <c:pt idx="111">
                  <c:v>1.6926751</c:v>
                </c:pt>
                <c:pt idx="112">
                  <c:v>1.7124102</c:v>
                </c:pt>
                <c:pt idx="113">
                  <c:v>1.7323783</c:v>
                </c:pt>
                <c:pt idx="114">
                  <c:v>1.7526027</c:v>
                </c:pt>
                <c:pt idx="115">
                  <c:v>1.7730368</c:v>
                </c:pt>
                <c:pt idx="116">
                  <c:v>1.7937272</c:v>
                </c:pt>
                <c:pt idx="117">
                  <c:v>1.8146506</c:v>
                </c:pt>
                <c:pt idx="118">
                  <c:v>1.835807</c:v>
                </c:pt>
                <c:pt idx="119">
                  <c:v>1.8572197</c:v>
                </c:pt>
                <c:pt idx="120">
                  <c:v>1.8788887</c:v>
                </c:pt>
                <c:pt idx="121">
                  <c:v>1.9007907</c:v>
                </c:pt>
                <c:pt idx="122">
                  <c:v>1.9229723</c:v>
                </c:pt>
                <c:pt idx="123">
                  <c:v>1.9454102</c:v>
                </c:pt>
                <c:pt idx="124">
                  <c:v>1.9680811</c:v>
                </c:pt>
                <c:pt idx="125">
                  <c:v>1.9910549</c:v>
                </c:pt>
                <c:pt idx="126">
                  <c:v>2.0142617</c:v>
                </c:pt>
                <c:pt idx="127">
                  <c:v>2.0377714</c:v>
                </c:pt>
                <c:pt idx="128">
                  <c:v>2.0615374</c:v>
                </c:pt>
                <c:pt idx="129">
                  <c:v>2.085583</c:v>
                </c:pt>
                <c:pt idx="130">
                  <c:v>2.1099082</c:v>
                </c:pt>
                <c:pt idx="131">
                  <c:v>2.134513</c:v>
                </c:pt>
                <c:pt idx="132">
                  <c:v>2.1594207</c:v>
                </c:pt>
                <c:pt idx="133">
                  <c:v>2.184608</c:v>
                </c:pt>
                <c:pt idx="134">
                  <c:v>2.2100749</c:v>
                </c:pt>
                <c:pt idx="135">
                  <c:v>2.235868</c:v>
                </c:pt>
                <c:pt idx="136">
                  <c:v>2.2619407</c:v>
                </c:pt>
                <c:pt idx="137">
                  <c:v>2.2883163</c:v>
                </c:pt>
                <c:pt idx="138">
                  <c:v>2.315018099999996</c:v>
                </c:pt>
                <c:pt idx="139">
                  <c:v>2.342116</c:v>
                </c:pt>
                <c:pt idx="140">
                  <c:v>2.369377</c:v>
                </c:pt>
                <c:pt idx="141">
                  <c:v>2.396870999999974</c:v>
                </c:pt>
                <c:pt idx="142">
                  <c:v>2.424831</c:v>
                </c:pt>
                <c:pt idx="143">
                  <c:v>2.453257</c:v>
                </c:pt>
                <c:pt idx="144">
                  <c:v>2.481916</c:v>
                </c:pt>
                <c:pt idx="145">
                  <c:v>2.510807999999999</c:v>
                </c:pt>
                <c:pt idx="146">
                  <c:v>2.540166</c:v>
                </c:pt>
                <c:pt idx="147">
                  <c:v>2.569757</c:v>
                </c:pt>
                <c:pt idx="148">
                  <c:v>2.599581</c:v>
                </c:pt>
                <c:pt idx="149">
                  <c:v>2.630104</c:v>
                </c:pt>
                <c:pt idx="150">
                  <c:v>2.660627</c:v>
                </c:pt>
                <c:pt idx="151">
                  <c:v>2.691616</c:v>
                </c:pt>
                <c:pt idx="152">
                  <c:v>2.723071</c:v>
                </c:pt>
                <c:pt idx="153">
                  <c:v>2.754759</c:v>
                </c:pt>
                <c:pt idx="154">
                  <c:v>2.786913</c:v>
                </c:pt>
                <c:pt idx="155">
                  <c:v>2.819533</c:v>
                </c:pt>
                <c:pt idx="156">
                  <c:v>2.852386</c:v>
                </c:pt>
                <c:pt idx="157">
                  <c:v>2.885705</c:v>
                </c:pt>
                <c:pt idx="158">
                  <c:v>2.919257</c:v>
                </c:pt>
                <c:pt idx="159">
                  <c:v>2.953275000000001</c:v>
                </c:pt>
                <c:pt idx="160">
                  <c:v>2.987759</c:v>
                </c:pt>
                <c:pt idx="161">
                  <c:v>3.022709</c:v>
                </c:pt>
                <c:pt idx="162">
                  <c:v>3.057892</c:v>
                </c:pt>
                <c:pt idx="163">
                  <c:v>3.093541</c:v>
                </c:pt>
                <c:pt idx="164">
                  <c:v>3.129656</c:v>
                </c:pt>
                <c:pt idx="165">
                  <c:v>3.166237</c:v>
                </c:pt>
                <c:pt idx="166">
                  <c:v>3.203051</c:v>
                </c:pt>
                <c:pt idx="167">
                  <c:v>3.240564</c:v>
                </c:pt>
                <c:pt idx="168">
                  <c:v>3.27831</c:v>
                </c:pt>
                <c:pt idx="169">
                  <c:v>3.316521999999999</c:v>
                </c:pt>
                <c:pt idx="170">
                  <c:v>3.355199999999999</c:v>
                </c:pt>
                <c:pt idx="171">
                  <c:v>3.394344</c:v>
                </c:pt>
                <c:pt idx="172">
                  <c:v>3.433954</c:v>
                </c:pt>
                <c:pt idx="173">
                  <c:v>3.47403</c:v>
                </c:pt>
                <c:pt idx="174">
                  <c:v>3.514572</c:v>
                </c:pt>
                <c:pt idx="175">
                  <c:v>3.55558</c:v>
                </c:pt>
                <c:pt idx="176">
                  <c:v>3.597054</c:v>
                </c:pt>
                <c:pt idx="177">
                  <c:v>3.638994</c:v>
                </c:pt>
                <c:pt idx="178">
                  <c:v>3.6814</c:v>
                </c:pt>
                <c:pt idx="179">
                  <c:v>3.724272</c:v>
                </c:pt>
                <c:pt idx="180">
                  <c:v>3.767843</c:v>
                </c:pt>
                <c:pt idx="181">
                  <c:v>3.811646999999975</c:v>
                </c:pt>
                <c:pt idx="182">
                  <c:v>3.856149999999974</c:v>
                </c:pt>
                <c:pt idx="183">
                  <c:v>3.901119</c:v>
                </c:pt>
                <c:pt idx="184">
                  <c:v>3.946554</c:v>
                </c:pt>
                <c:pt idx="185">
                  <c:v>3.992687999999998</c:v>
                </c:pt>
                <c:pt idx="186">
                  <c:v>4.039288</c:v>
                </c:pt>
                <c:pt idx="187">
                  <c:v>4.086354</c:v>
                </c:pt>
                <c:pt idx="188">
                  <c:v>4.13411899999997</c:v>
                </c:pt>
                <c:pt idx="189">
                  <c:v>4.18235</c:v>
                </c:pt>
                <c:pt idx="190">
                  <c:v>4.231047</c:v>
                </c:pt>
                <c:pt idx="191">
                  <c:v>4.280443</c:v>
                </c:pt>
                <c:pt idx="192">
                  <c:v>4.330305000000001</c:v>
                </c:pt>
                <c:pt idx="193">
                  <c:v>4.380866</c:v>
                </c:pt>
                <c:pt idx="194">
                  <c:v>4.431893</c:v>
                </c:pt>
                <c:pt idx="195">
                  <c:v>4.483619</c:v>
                </c:pt>
                <c:pt idx="196">
                  <c:v>4.535811</c:v>
                </c:pt>
                <c:pt idx="197">
                  <c:v>4.588702</c:v>
                </c:pt>
                <c:pt idx="198">
                  <c:v>4.642291999999998</c:v>
                </c:pt>
                <c:pt idx="199">
                  <c:v>4.69658099999997</c:v>
                </c:pt>
                <c:pt idx="200">
                  <c:v>4.751336</c:v>
                </c:pt>
                <c:pt idx="201">
                  <c:v>4.80679</c:v>
                </c:pt>
                <c:pt idx="202">
                  <c:v>4.862709999999994</c:v>
                </c:pt>
                <c:pt idx="203">
                  <c:v>4.919562</c:v>
                </c:pt>
                <c:pt idx="204">
                  <c:v>4.97688</c:v>
                </c:pt>
                <c:pt idx="205">
                  <c:v>5.034897000000001</c:v>
                </c:pt>
                <c:pt idx="206">
                  <c:v>5.093613</c:v>
                </c:pt>
                <c:pt idx="207">
                  <c:v>5.153028</c:v>
                </c:pt>
                <c:pt idx="208">
                  <c:v>5.213141999999999</c:v>
                </c:pt>
                <c:pt idx="209">
                  <c:v>5.273955000000001</c:v>
                </c:pt>
                <c:pt idx="210">
                  <c:v>5.335467</c:v>
                </c:pt>
                <c:pt idx="211">
                  <c:v>5.397678000000001</c:v>
                </c:pt>
                <c:pt idx="212">
                  <c:v>5.460588</c:v>
                </c:pt>
                <c:pt idx="213">
                  <c:v>5.524429999999994</c:v>
                </c:pt>
                <c:pt idx="214">
                  <c:v>5.588738</c:v>
                </c:pt>
                <c:pt idx="215">
                  <c:v>5.653977999999975</c:v>
                </c:pt>
                <c:pt idx="216">
                  <c:v>5.719917000000001</c:v>
                </c:pt>
                <c:pt idx="217">
                  <c:v>5.786555000000001</c:v>
                </c:pt>
                <c:pt idx="218">
                  <c:v>5.854124999999967</c:v>
                </c:pt>
                <c:pt idx="219">
                  <c:v>5.922394</c:v>
                </c:pt>
                <c:pt idx="220">
                  <c:v>5.991595</c:v>
                </c:pt>
                <c:pt idx="221">
                  <c:v>6.061495</c:v>
                </c:pt>
                <c:pt idx="222">
                  <c:v>6.132093999999999</c:v>
                </c:pt>
                <c:pt idx="223">
                  <c:v>6.203625</c:v>
                </c:pt>
                <c:pt idx="224">
                  <c:v>6.276088</c:v>
                </c:pt>
                <c:pt idx="225">
                  <c:v>6.34925</c:v>
                </c:pt>
                <c:pt idx="226">
                  <c:v>6.423344</c:v>
                </c:pt>
                <c:pt idx="227">
                  <c:v>6.498137</c:v>
                </c:pt>
                <c:pt idx="228">
                  <c:v>6.573862</c:v>
                </c:pt>
                <c:pt idx="229">
                  <c:v>6.65051899999997</c:v>
                </c:pt>
                <c:pt idx="230">
                  <c:v>6.728108000000001</c:v>
                </c:pt>
                <c:pt idx="231">
                  <c:v>6.806629</c:v>
                </c:pt>
                <c:pt idx="232">
                  <c:v>6.886082</c:v>
                </c:pt>
                <c:pt idx="233">
                  <c:v>6.966467</c:v>
                </c:pt>
                <c:pt idx="234">
                  <c:v>7.047550999999975</c:v>
                </c:pt>
                <c:pt idx="235">
                  <c:v>7.129799999999999</c:v>
                </c:pt>
                <c:pt idx="236">
                  <c:v>7.212980999999971</c:v>
                </c:pt>
                <c:pt idx="237">
                  <c:v>7.297093999999999</c:v>
                </c:pt>
                <c:pt idx="238">
                  <c:v>7.382372000000001</c:v>
                </c:pt>
                <c:pt idx="239">
                  <c:v>7.468348999999999</c:v>
                </c:pt>
                <c:pt idx="240">
                  <c:v>7.555491000000001</c:v>
                </c:pt>
                <c:pt idx="241">
                  <c:v>7.643565</c:v>
                </c:pt>
                <c:pt idx="242">
                  <c:v>7.732804</c:v>
                </c:pt>
                <c:pt idx="243">
                  <c:v>7.822974999999963</c:v>
                </c:pt>
                <c:pt idx="244">
                  <c:v>7.914311</c:v>
                </c:pt>
                <c:pt idx="245">
                  <c:v>8.006579</c:v>
                </c:pt>
                <c:pt idx="246">
                  <c:v>8.100012000000001</c:v>
                </c:pt>
                <c:pt idx="247">
                  <c:v>8.194376999999997</c:v>
                </c:pt>
                <c:pt idx="248">
                  <c:v>8.289907000000001</c:v>
                </c:pt>
                <c:pt idx="249">
                  <c:v>8.386602</c:v>
                </c:pt>
                <c:pt idx="250">
                  <c:v>8.484462</c:v>
                </c:pt>
                <c:pt idx="251">
                  <c:v>8.583487</c:v>
                </c:pt>
                <c:pt idx="252">
                  <c:v>8.683677</c:v>
                </c:pt>
                <c:pt idx="253">
                  <c:v>8.784799000000001</c:v>
                </c:pt>
                <c:pt idx="254">
                  <c:v>8.887319000000001</c:v>
                </c:pt>
                <c:pt idx="255">
                  <c:v>8.991004</c:v>
                </c:pt>
                <c:pt idx="256">
                  <c:v>9.095854</c:v>
                </c:pt>
                <c:pt idx="257">
                  <c:v>9.201868999999998</c:v>
                </c:pt>
                <c:pt idx="258">
                  <c:v>9.309282</c:v>
                </c:pt>
                <c:pt idx="259">
                  <c:v>9.417860000000001</c:v>
                </c:pt>
                <c:pt idx="260">
                  <c:v>9.527836</c:v>
                </c:pt>
                <c:pt idx="261">
                  <c:v>9.638976999999997</c:v>
                </c:pt>
                <c:pt idx="262">
                  <c:v>9.751283000000001</c:v>
                </c:pt>
                <c:pt idx="263">
                  <c:v>9.864987</c:v>
                </c:pt>
                <c:pt idx="264">
                  <c:v>9.980089</c:v>
                </c:pt>
                <c:pt idx="265">
                  <c:v>10.096589</c:v>
                </c:pt>
                <c:pt idx="266">
                  <c:v>10.214254</c:v>
                </c:pt>
                <c:pt idx="267">
                  <c:v>10.333317</c:v>
                </c:pt>
                <c:pt idx="268">
                  <c:v>10.454011</c:v>
                </c:pt>
                <c:pt idx="269">
                  <c:v>10.57587</c:v>
                </c:pt>
                <c:pt idx="270">
                  <c:v>10.69936</c:v>
                </c:pt>
                <c:pt idx="271">
                  <c:v>10.824015</c:v>
                </c:pt>
                <c:pt idx="272">
                  <c:v>10.950301</c:v>
                </c:pt>
                <c:pt idx="273">
                  <c:v>11.077985</c:v>
                </c:pt>
                <c:pt idx="274">
                  <c:v>11.2073</c:v>
                </c:pt>
                <c:pt idx="275">
                  <c:v>11.338013</c:v>
                </c:pt>
                <c:pt idx="276">
                  <c:v>11.470124</c:v>
                </c:pt>
                <c:pt idx="277">
                  <c:v>11.604099</c:v>
                </c:pt>
                <c:pt idx="278">
                  <c:v>11.739472</c:v>
                </c:pt>
                <c:pt idx="279">
                  <c:v>11.876243</c:v>
                </c:pt>
                <c:pt idx="280">
                  <c:v>12.014878</c:v>
                </c:pt>
                <c:pt idx="281">
                  <c:v>12.154911</c:v>
                </c:pt>
                <c:pt idx="282">
                  <c:v>12.296808</c:v>
                </c:pt>
                <c:pt idx="283">
                  <c:v>12.440103</c:v>
                </c:pt>
                <c:pt idx="284">
                  <c:v>12.585262</c:v>
                </c:pt>
                <c:pt idx="285">
                  <c:v>12.732052</c:v>
                </c:pt>
                <c:pt idx="286">
                  <c:v>12.880473</c:v>
                </c:pt>
                <c:pt idx="287">
                  <c:v>13.030758</c:v>
                </c:pt>
                <c:pt idx="288">
                  <c:v>13.182907</c:v>
                </c:pt>
                <c:pt idx="289">
                  <c:v>13.336687</c:v>
                </c:pt>
                <c:pt idx="290">
                  <c:v>13.492098</c:v>
                </c:pt>
                <c:pt idx="291">
                  <c:v>13.649606</c:v>
                </c:pt>
                <c:pt idx="292">
                  <c:v>13.808745</c:v>
                </c:pt>
                <c:pt idx="293">
                  <c:v>13.969748</c:v>
                </c:pt>
                <c:pt idx="294">
                  <c:v>14.132615</c:v>
                </c:pt>
                <c:pt idx="295">
                  <c:v>14.297579</c:v>
                </c:pt>
                <c:pt idx="296">
                  <c:v>14.464407</c:v>
                </c:pt>
                <c:pt idx="297">
                  <c:v>14.633099</c:v>
                </c:pt>
                <c:pt idx="298">
                  <c:v>14.803655</c:v>
                </c:pt>
                <c:pt idx="299">
                  <c:v>14.976308</c:v>
                </c:pt>
                <c:pt idx="300">
                  <c:v>15.151058</c:v>
                </c:pt>
                <c:pt idx="301">
                  <c:v>15.327905</c:v>
                </c:pt>
                <c:pt idx="302">
                  <c:v>15.506616</c:v>
                </c:pt>
                <c:pt idx="303">
                  <c:v>15.687424</c:v>
                </c:pt>
                <c:pt idx="304">
                  <c:v>15.870562</c:v>
                </c:pt>
                <c:pt idx="305">
                  <c:v>16.055564</c:v>
                </c:pt>
                <c:pt idx="306">
                  <c:v>16.242896</c:v>
                </c:pt>
                <c:pt idx="307">
                  <c:v>16.432325</c:v>
                </c:pt>
                <c:pt idx="308">
                  <c:v>16.624084</c:v>
                </c:pt>
                <c:pt idx="309">
                  <c:v>16.81794</c:v>
                </c:pt>
                <c:pt idx="310">
                  <c:v>17.014126</c:v>
                </c:pt>
                <c:pt idx="311">
                  <c:v>17.212409</c:v>
                </c:pt>
                <c:pt idx="312">
                  <c:v>17.413255</c:v>
                </c:pt>
                <c:pt idx="313">
                  <c:v>17.616431</c:v>
                </c:pt>
                <c:pt idx="314">
                  <c:v>17.821937</c:v>
                </c:pt>
                <c:pt idx="315">
                  <c:v>18.029773</c:v>
                </c:pt>
                <c:pt idx="316">
                  <c:v>18.239939</c:v>
                </c:pt>
                <c:pt idx="317">
                  <c:v>18.452901</c:v>
                </c:pt>
                <c:pt idx="318">
                  <c:v>18.66796</c:v>
                </c:pt>
                <c:pt idx="319">
                  <c:v>18.885815</c:v>
                </c:pt>
                <c:pt idx="320">
                  <c:v>19.106</c:v>
                </c:pt>
                <c:pt idx="321">
                  <c:v>19.328981</c:v>
                </c:pt>
                <c:pt idx="322">
                  <c:v>19.554292</c:v>
                </c:pt>
                <c:pt idx="323">
                  <c:v>19.78239899999998</c:v>
                </c:pt>
                <c:pt idx="324">
                  <c:v>20.013302</c:v>
                </c:pt>
                <c:pt idx="325">
                  <c:v>20.246535</c:v>
                </c:pt>
                <c:pt idx="326">
                  <c:v>20.48279699999974</c:v>
                </c:pt>
                <c:pt idx="327">
                  <c:v>20.721622</c:v>
                </c:pt>
                <c:pt idx="328">
                  <c:v>20.963476</c:v>
                </c:pt>
                <c:pt idx="329">
                  <c:v>21.207893</c:v>
                </c:pt>
                <c:pt idx="330">
                  <c:v>21.455339</c:v>
                </c:pt>
                <c:pt idx="331">
                  <c:v>21.705581</c:v>
                </c:pt>
                <c:pt idx="332">
                  <c:v>21.958852</c:v>
                </c:pt>
                <c:pt idx="333">
                  <c:v>22.214919</c:v>
                </c:pt>
                <c:pt idx="334">
                  <c:v>22.474015</c:v>
                </c:pt>
                <c:pt idx="335">
                  <c:v>22.73614</c:v>
                </c:pt>
                <c:pt idx="336">
                  <c:v>23.001294</c:v>
                </c:pt>
                <c:pt idx="337">
                  <c:v>23.26971</c:v>
                </c:pt>
                <c:pt idx="338">
                  <c:v>23.53999</c:v>
                </c:pt>
                <c:pt idx="339">
                  <c:v>23.81493</c:v>
                </c:pt>
                <c:pt idx="340">
                  <c:v>24.09453</c:v>
                </c:pt>
                <c:pt idx="341">
                  <c:v>24.37413</c:v>
                </c:pt>
                <c:pt idx="342">
                  <c:v>24.65839</c:v>
                </c:pt>
                <c:pt idx="343">
                  <c:v>24.94731</c:v>
                </c:pt>
                <c:pt idx="344">
                  <c:v>25.23623</c:v>
                </c:pt>
                <c:pt idx="345">
                  <c:v>25.53214</c:v>
                </c:pt>
                <c:pt idx="346">
                  <c:v>25.83038</c:v>
                </c:pt>
                <c:pt idx="347">
                  <c:v>26.13095</c:v>
                </c:pt>
                <c:pt idx="348">
                  <c:v>26.43618</c:v>
                </c:pt>
                <c:pt idx="349">
                  <c:v>26.74374</c:v>
                </c:pt>
                <c:pt idx="350">
                  <c:v>27.05596000000001</c:v>
                </c:pt>
                <c:pt idx="351">
                  <c:v>27.37051</c:v>
                </c:pt>
                <c:pt idx="352">
                  <c:v>27.68972</c:v>
                </c:pt>
                <c:pt idx="353">
                  <c:v>28.01359</c:v>
                </c:pt>
                <c:pt idx="354">
                  <c:v>28.33979</c:v>
                </c:pt>
                <c:pt idx="355">
                  <c:v>28.67065</c:v>
                </c:pt>
                <c:pt idx="356">
                  <c:v>29.00617</c:v>
                </c:pt>
                <c:pt idx="357">
                  <c:v>29.34402</c:v>
                </c:pt>
                <c:pt idx="358">
                  <c:v>29.68653</c:v>
                </c:pt>
                <c:pt idx="359">
                  <c:v>30.03137</c:v>
                </c:pt>
                <c:pt idx="360">
                  <c:v>30.38320000000001</c:v>
                </c:pt>
                <c:pt idx="361">
                  <c:v>30.73736</c:v>
                </c:pt>
                <c:pt idx="362">
                  <c:v>31.09618</c:v>
                </c:pt>
                <c:pt idx="363">
                  <c:v>31.45733</c:v>
                </c:pt>
                <c:pt idx="364">
                  <c:v>31.82547</c:v>
                </c:pt>
                <c:pt idx="365">
                  <c:v>32.19594</c:v>
                </c:pt>
                <c:pt idx="366">
                  <c:v>32.57107</c:v>
                </c:pt>
                <c:pt idx="367">
                  <c:v>32.95086</c:v>
                </c:pt>
                <c:pt idx="368">
                  <c:v>33.33531</c:v>
                </c:pt>
                <c:pt idx="369">
                  <c:v>33.72442</c:v>
                </c:pt>
                <c:pt idx="370">
                  <c:v>34.11819</c:v>
                </c:pt>
                <c:pt idx="371">
                  <c:v>34.51662</c:v>
                </c:pt>
                <c:pt idx="372">
                  <c:v>34.91971</c:v>
                </c:pt>
                <c:pt idx="373">
                  <c:v>35.32746</c:v>
                </c:pt>
                <c:pt idx="374">
                  <c:v>35.73754</c:v>
                </c:pt>
                <c:pt idx="375">
                  <c:v>36.15461</c:v>
                </c:pt>
                <c:pt idx="376">
                  <c:v>36.57634</c:v>
                </c:pt>
                <c:pt idx="377">
                  <c:v>37.00273</c:v>
                </c:pt>
                <c:pt idx="378">
                  <c:v>37.43611</c:v>
                </c:pt>
                <c:pt idx="379">
                  <c:v>37.87182</c:v>
                </c:pt>
                <c:pt idx="380">
                  <c:v>38.31452</c:v>
                </c:pt>
                <c:pt idx="381">
                  <c:v>38.75955</c:v>
                </c:pt>
                <c:pt idx="382">
                  <c:v>39.21157</c:v>
                </c:pt>
                <c:pt idx="383">
                  <c:v>39.67058</c:v>
                </c:pt>
                <c:pt idx="384">
                  <c:v>40.13192</c:v>
                </c:pt>
                <c:pt idx="385">
                  <c:v>40.60025</c:v>
                </c:pt>
                <c:pt idx="386">
                  <c:v>41.07324000000001</c:v>
                </c:pt>
                <c:pt idx="387">
                  <c:v>41.55322</c:v>
                </c:pt>
                <c:pt idx="388">
                  <c:v>42.03786</c:v>
                </c:pt>
                <c:pt idx="389">
                  <c:v>42.52949</c:v>
                </c:pt>
                <c:pt idx="390">
                  <c:v>43.02345</c:v>
                </c:pt>
                <c:pt idx="391">
                  <c:v>43.52673</c:v>
                </c:pt>
                <c:pt idx="392">
                  <c:v>44.03467000000001</c:v>
                </c:pt>
                <c:pt idx="393">
                  <c:v>44.54727</c:v>
                </c:pt>
                <c:pt idx="394">
                  <c:v>45.06686</c:v>
                </c:pt>
                <c:pt idx="395">
                  <c:v>45.59344</c:v>
                </c:pt>
                <c:pt idx="396">
                  <c:v>46.12468</c:v>
                </c:pt>
                <c:pt idx="397">
                  <c:v>46.66291</c:v>
                </c:pt>
                <c:pt idx="398">
                  <c:v>47.20813</c:v>
                </c:pt>
                <c:pt idx="399">
                  <c:v>47.75801</c:v>
                </c:pt>
                <c:pt idx="400">
                  <c:v>48.31487999999999</c:v>
                </c:pt>
                <c:pt idx="401">
                  <c:v>48.87874</c:v>
                </c:pt>
                <c:pt idx="402">
                  <c:v>49.44959</c:v>
                </c:pt>
                <c:pt idx="403">
                  <c:v>50.0251</c:v>
                </c:pt>
                <c:pt idx="404">
                  <c:v>50.6076</c:v>
                </c:pt>
                <c:pt idx="405">
                  <c:v>51.19942</c:v>
                </c:pt>
                <c:pt idx="406">
                  <c:v>51.7959</c:v>
                </c:pt>
                <c:pt idx="407">
                  <c:v>52.39937</c:v>
                </c:pt>
                <c:pt idx="408">
                  <c:v>53.01216000000001</c:v>
                </c:pt>
                <c:pt idx="409">
                  <c:v>53.62961</c:v>
                </c:pt>
                <c:pt idx="410">
                  <c:v>54.25638</c:v>
                </c:pt>
                <c:pt idx="411">
                  <c:v>54.88780999999999</c:v>
                </c:pt>
                <c:pt idx="412">
                  <c:v>55.52856</c:v>
                </c:pt>
                <c:pt idx="413">
                  <c:v>56.1763</c:v>
                </c:pt>
                <c:pt idx="414">
                  <c:v>56.83103</c:v>
                </c:pt>
                <c:pt idx="415">
                  <c:v>57.49508</c:v>
                </c:pt>
                <c:pt idx="416">
                  <c:v>58.16612</c:v>
                </c:pt>
                <c:pt idx="417">
                  <c:v>58.84415</c:v>
                </c:pt>
                <c:pt idx="418">
                  <c:v>59.52917</c:v>
                </c:pt>
                <c:pt idx="419">
                  <c:v>60.22351</c:v>
                </c:pt>
                <c:pt idx="420">
                  <c:v>60.92717</c:v>
                </c:pt>
                <c:pt idx="421">
                  <c:v>61.63782</c:v>
                </c:pt>
                <c:pt idx="422">
                  <c:v>62.35546</c:v>
                </c:pt>
                <c:pt idx="423">
                  <c:v>63.08242</c:v>
                </c:pt>
                <c:pt idx="424">
                  <c:v>63.8187</c:v>
                </c:pt>
                <c:pt idx="425">
                  <c:v>64.5643</c:v>
                </c:pt>
                <c:pt idx="426">
                  <c:v>65.31689</c:v>
                </c:pt>
                <c:pt idx="427">
                  <c:v>66.07879999999975</c:v>
                </c:pt>
                <c:pt idx="428">
                  <c:v>66.85002999999998</c:v>
                </c:pt>
                <c:pt idx="429">
                  <c:v>67.62825000000001</c:v>
                </c:pt>
                <c:pt idx="430">
                  <c:v>68.41812</c:v>
                </c:pt>
                <c:pt idx="431">
                  <c:v>69.21498</c:v>
                </c:pt>
                <c:pt idx="432">
                  <c:v>70.02349</c:v>
                </c:pt>
                <c:pt idx="433">
                  <c:v>70.84132</c:v>
                </c:pt>
                <c:pt idx="434">
                  <c:v>71.66614</c:v>
                </c:pt>
                <c:pt idx="435">
                  <c:v>72.50261</c:v>
                </c:pt>
                <c:pt idx="436">
                  <c:v>73.3484</c:v>
                </c:pt>
                <c:pt idx="437">
                  <c:v>74.20351</c:v>
                </c:pt>
                <c:pt idx="438">
                  <c:v>75.07027000000001</c:v>
                </c:pt>
                <c:pt idx="439">
                  <c:v>75.94402</c:v>
                </c:pt>
                <c:pt idx="440">
                  <c:v>76.82942</c:v>
                </c:pt>
                <c:pt idx="441">
                  <c:v>77.72647</c:v>
                </c:pt>
                <c:pt idx="442">
                  <c:v>78.63283999999985</c:v>
                </c:pt>
                <c:pt idx="443">
                  <c:v>79.55086000000001</c:v>
                </c:pt>
                <c:pt idx="444">
                  <c:v>80.47819999999998</c:v>
                </c:pt>
                <c:pt idx="445">
                  <c:v>81.41719</c:v>
                </c:pt>
                <c:pt idx="446">
                  <c:v>82.36783</c:v>
                </c:pt>
                <c:pt idx="447">
                  <c:v>83.32779000000001</c:v>
                </c:pt>
                <c:pt idx="448">
                  <c:v>84.2994</c:v>
                </c:pt>
                <c:pt idx="449">
                  <c:v>85.28266</c:v>
                </c:pt>
                <c:pt idx="450">
                  <c:v>86.27757</c:v>
                </c:pt>
                <c:pt idx="451">
                  <c:v>87.28413</c:v>
                </c:pt>
                <c:pt idx="452">
                  <c:v>88.30233999999975</c:v>
                </c:pt>
                <c:pt idx="453">
                  <c:v>89.3322</c:v>
                </c:pt>
                <c:pt idx="454">
                  <c:v>90.37370999999995</c:v>
                </c:pt>
                <c:pt idx="455">
                  <c:v>91.4292</c:v>
                </c:pt>
                <c:pt idx="456">
                  <c:v>92.49401</c:v>
                </c:pt>
                <c:pt idx="457">
                  <c:v>93.57279999999975</c:v>
                </c:pt>
                <c:pt idx="458">
                  <c:v>94.66556999999998</c:v>
                </c:pt>
                <c:pt idx="459">
                  <c:v>95.76999</c:v>
                </c:pt>
                <c:pt idx="460">
                  <c:v>96.88606</c:v>
                </c:pt>
                <c:pt idx="461">
                  <c:v>98.01611</c:v>
                </c:pt>
                <c:pt idx="462">
                  <c:v>99.16014</c:v>
                </c:pt>
                <c:pt idx="463">
                  <c:v>100.31582</c:v>
                </c:pt>
                <c:pt idx="464">
                  <c:v>101.48548</c:v>
                </c:pt>
                <c:pt idx="465">
                  <c:v>102.66912</c:v>
                </c:pt>
                <c:pt idx="466">
                  <c:v>103.86674</c:v>
                </c:pt>
                <c:pt idx="467">
                  <c:v>105.07834</c:v>
                </c:pt>
                <c:pt idx="468">
                  <c:v>106.30392</c:v>
                </c:pt>
                <c:pt idx="469">
                  <c:v>107.54348</c:v>
                </c:pt>
                <c:pt idx="470">
                  <c:v>108.79935</c:v>
                </c:pt>
                <c:pt idx="471">
                  <c:v>110.06687</c:v>
                </c:pt>
                <c:pt idx="472">
                  <c:v>111.3507</c:v>
                </c:pt>
                <c:pt idx="473">
                  <c:v>112.65084</c:v>
                </c:pt>
                <c:pt idx="474">
                  <c:v>113.96496</c:v>
                </c:pt>
                <c:pt idx="475">
                  <c:v>115.29306</c:v>
                </c:pt>
                <c:pt idx="476">
                  <c:v>116.6398</c:v>
                </c:pt>
                <c:pt idx="477">
                  <c:v>117.99819</c:v>
                </c:pt>
                <c:pt idx="478">
                  <c:v>119.37522</c:v>
                </c:pt>
                <c:pt idx="479">
                  <c:v>120.76856</c:v>
                </c:pt>
                <c:pt idx="480">
                  <c:v>122.17588</c:v>
                </c:pt>
                <c:pt idx="481">
                  <c:v>123.60184</c:v>
                </c:pt>
                <c:pt idx="482">
                  <c:v>125.04411</c:v>
                </c:pt>
                <c:pt idx="483">
                  <c:v>126.50269</c:v>
                </c:pt>
                <c:pt idx="484">
                  <c:v>127.97758</c:v>
                </c:pt>
                <c:pt idx="485">
                  <c:v>129.47111</c:v>
                </c:pt>
                <c:pt idx="486">
                  <c:v>130.98095</c:v>
                </c:pt>
                <c:pt idx="487">
                  <c:v>132.5071</c:v>
                </c:pt>
                <c:pt idx="488">
                  <c:v>134.05422</c:v>
                </c:pt>
                <c:pt idx="489">
                  <c:v>135.61765</c:v>
                </c:pt>
                <c:pt idx="490">
                  <c:v>137.19972</c:v>
                </c:pt>
                <c:pt idx="491">
                  <c:v>138.80043</c:v>
                </c:pt>
                <c:pt idx="492">
                  <c:v>140.41745</c:v>
                </c:pt>
                <c:pt idx="493">
                  <c:v>142.05544</c:v>
                </c:pt>
                <c:pt idx="494">
                  <c:v>143.7144</c:v>
                </c:pt>
                <c:pt idx="495">
                  <c:v>145.38967</c:v>
                </c:pt>
                <c:pt idx="496">
                  <c:v>147.08591</c:v>
                </c:pt>
                <c:pt idx="497">
                  <c:v>148.80079</c:v>
                </c:pt>
                <c:pt idx="498">
                  <c:v>150.53664</c:v>
                </c:pt>
                <c:pt idx="499">
                  <c:v>152.29346</c:v>
                </c:pt>
                <c:pt idx="500">
                  <c:v>154.06892</c:v>
                </c:pt>
                <c:pt idx="501">
                  <c:v>155.86535</c:v>
                </c:pt>
                <c:pt idx="502">
                  <c:v>157.68508</c:v>
                </c:pt>
                <c:pt idx="503">
                  <c:v>159.52345</c:v>
                </c:pt>
                <c:pt idx="504">
                  <c:v>161.38512</c:v>
                </c:pt>
                <c:pt idx="505">
                  <c:v>163.26543</c:v>
                </c:pt>
                <c:pt idx="506">
                  <c:v>165.17137</c:v>
                </c:pt>
                <c:pt idx="507">
                  <c:v>167.09828</c:v>
                </c:pt>
                <c:pt idx="508">
                  <c:v>169.04616</c:v>
                </c:pt>
                <c:pt idx="509">
                  <c:v>171.01734</c:v>
                </c:pt>
                <c:pt idx="510">
                  <c:v>173.01415</c:v>
                </c:pt>
                <c:pt idx="511">
                  <c:v>175.03193</c:v>
                </c:pt>
                <c:pt idx="512">
                  <c:v>177.07301</c:v>
                </c:pt>
                <c:pt idx="513">
                  <c:v>179.13739</c:v>
                </c:pt>
                <c:pt idx="514">
                  <c:v>181.2274</c:v>
                </c:pt>
                <c:pt idx="515">
                  <c:v>183.34071</c:v>
                </c:pt>
                <c:pt idx="516">
                  <c:v>185.47965</c:v>
                </c:pt>
                <c:pt idx="517">
                  <c:v>187.64422</c:v>
                </c:pt>
                <c:pt idx="518">
                  <c:v>189.83209</c:v>
                </c:pt>
                <c:pt idx="519">
                  <c:v>192.04559</c:v>
                </c:pt>
                <c:pt idx="520">
                  <c:v>194.28705</c:v>
                </c:pt>
                <c:pt idx="521">
                  <c:v>196.55181</c:v>
                </c:pt>
                <c:pt idx="522">
                  <c:v>198.84453</c:v>
                </c:pt>
                <c:pt idx="523">
                  <c:v>201.16521</c:v>
                </c:pt>
                <c:pt idx="524">
                  <c:v>203.51152</c:v>
                </c:pt>
                <c:pt idx="525">
                  <c:v>205.88579</c:v>
                </c:pt>
                <c:pt idx="526">
                  <c:v>208.28569</c:v>
                </c:pt>
                <c:pt idx="527">
                  <c:v>210.71588</c:v>
                </c:pt>
                <c:pt idx="528">
                  <c:v>213.17403</c:v>
                </c:pt>
                <c:pt idx="529">
                  <c:v>215.66014</c:v>
                </c:pt>
                <c:pt idx="530">
                  <c:v>218.17654</c:v>
                </c:pt>
                <c:pt idx="531">
                  <c:v>220.7209</c:v>
                </c:pt>
                <c:pt idx="532">
                  <c:v>223.29555</c:v>
                </c:pt>
                <c:pt idx="533">
                  <c:v>225.90049</c:v>
                </c:pt>
                <c:pt idx="534">
                  <c:v>228.53339</c:v>
                </c:pt>
                <c:pt idx="535">
                  <c:v>231.19891</c:v>
                </c:pt>
                <c:pt idx="536">
                  <c:v>233.8854</c:v>
                </c:pt>
                <c:pt idx="537">
                  <c:v>236.6348</c:v>
                </c:pt>
                <c:pt idx="538">
                  <c:v>239.3842</c:v>
                </c:pt>
                <c:pt idx="539">
                  <c:v>242.1802</c:v>
                </c:pt>
                <c:pt idx="540">
                  <c:v>244.9995</c:v>
                </c:pt>
                <c:pt idx="541">
                  <c:v>247.8654</c:v>
                </c:pt>
                <c:pt idx="542">
                  <c:v>250.7546</c:v>
                </c:pt>
                <c:pt idx="543">
                  <c:v>253.6671</c:v>
                </c:pt>
                <c:pt idx="544">
                  <c:v>256.6262</c:v>
                </c:pt>
                <c:pt idx="545">
                  <c:v>259.6319</c:v>
                </c:pt>
                <c:pt idx="546">
                  <c:v>262.6609</c:v>
                </c:pt>
                <c:pt idx="547">
                  <c:v>265.7132</c:v>
                </c:pt>
                <c:pt idx="548">
                  <c:v>268.8121</c:v>
                </c:pt>
                <c:pt idx="549">
                  <c:v>271.9576</c:v>
                </c:pt>
                <c:pt idx="550">
                  <c:v>275.1264</c:v>
                </c:pt>
                <c:pt idx="551">
                  <c:v>278.3418</c:v>
                </c:pt>
                <c:pt idx="552">
                  <c:v>281.5805</c:v>
                </c:pt>
                <c:pt idx="553">
                  <c:v>284.8658</c:v>
                </c:pt>
                <c:pt idx="554">
                  <c:v>288.1977000000001</c:v>
                </c:pt>
                <c:pt idx="555">
                  <c:v>291.5529</c:v>
                </c:pt>
                <c:pt idx="556">
                  <c:v>294.9547000000001</c:v>
                </c:pt>
                <c:pt idx="557">
                  <c:v>298.4031000000001</c:v>
                </c:pt>
                <c:pt idx="558">
                  <c:v>301.8748</c:v>
                </c:pt>
                <c:pt idx="559">
                  <c:v>305.3930999999992</c:v>
                </c:pt>
                <c:pt idx="560">
                  <c:v>308.958</c:v>
                </c:pt>
                <c:pt idx="561">
                  <c:v>312.5695</c:v>
                </c:pt>
                <c:pt idx="562">
                  <c:v>316.2043</c:v>
                </c:pt>
                <c:pt idx="563">
                  <c:v>319.8857</c:v>
                </c:pt>
                <c:pt idx="564">
                  <c:v>323.6137</c:v>
                </c:pt>
                <c:pt idx="565">
                  <c:v>327.4116</c:v>
                </c:pt>
                <c:pt idx="566">
                  <c:v>331.2095</c:v>
                </c:pt>
                <c:pt idx="567">
                  <c:v>335.0773</c:v>
                </c:pt>
                <c:pt idx="568">
                  <c:v>338.9916999999986</c:v>
                </c:pt>
                <c:pt idx="569">
                  <c:v>342.9527</c:v>
                </c:pt>
                <c:pt idx="570">
                  <c:v>346.937</c:v>
                </c:pt>
                <c:pt idx="571">
                  <c:v>350.991199999997</c:v>
                </c:pt>
                <c:pt idx="572">
                  <c:v>355.092</c:v>
                </c:pt>
                <c:pt idx="573">
                  <c:v>359.2160999999986</c:v>
                </c:pt>
                <c:pt idx="574">
                  <c:v>363.4100999999989</c:v>
                </c:pt>
                <c:pt idx="575">
                  <c:v>367.6507</c:v>
                </c:pt>
                <c:pt idx="576">
                  <c:v>371.9379</c:v>
                </c:pt>
                <c:pt idx="577">
                  <c:v>376.2717000000001</c:v>
                </c:pt>
                <c:pt idx="578">
                  <c:v>380.6754</c:v>
                </c:pt>
                <c:pt idx="579">
                  <c:v>385.1024</c:v>
                </c:pt>
                <c:pt idx="580">
                  <c:v>389.5993</c:v>
                </c:pt>
                <c:pt idx="581">
                  <c:v>394.1428</c:v>
                </c:pt>
                <c:pt idx="582">
                  <c:v>398.7562</c:v>
                </c:pt>
                <c:pt idx="583">
                  <c:v>403.3929</c:v>
                </c:pt>
                <c:pt idx="584">
                  <c:v>408.0995</c:v>
                </c:pt>
                <c:pt idx="585">
                  <c:v>412.8527</c:v>
                </c:pt>
                <c:pt idx="586">
                  <c:v>417.6758</c:v>
                </c:pt>
                <c:pt idx="587">
                  <c:v>422.5455</c:v>
                </c:pt>
                <c:pt idx="588">
                  <c:v>427.4850999999989</c:v>
                </c:pt>
                <c:pt idx="589">
                  <c:v>432.4712999999986</c:v>
                </c:pt>
                <c:pt idx="590">
                  <c:v>437.5041</c:v>
                </c:pt>
                <c:pt idx="591">
                  <c:v>442.6068</c:v>
                </c:pt>
                <c:pt idx="592">
                  <c:v>447.7794</c:v>
                </c:pt>
                <c:pt idx="593">
                  <c:v>452.9986</c:v>
                </c:pt>
                <c:pt idx="594">
                  <c:v>458.2877</c:v>
                </c:pt>
                <c:pt idx="595">
                  <c:v>463.6234000000001</c:v>
                </c:pt>
                <c:pt idx="596">
                  <c:v>469.029</c:v>
                </c:pt>
                <c:pt idx="597">
                  <c:v>474.5045</c:v>
                </c:pt>
                <c:pt idx="598">
                  <c:v>480.0499000000001</c:v>
                </c:pt>
                <c:pt idx="599">
                  <c:v>485.6419000000001</c:v>
                </c:pt>
                <c:pt idx="600">
                  <c:v>491.3038</c:v>
                </c:pt>
                <c:pt idx="601">
                  <c:v>497.0356</c:v>
                </c:pt>
                <c:pt idx="602">
                  <c:v>502.8373</c:v>
                </c:pt>
                <c:pt idx="603">
                  <c:v>508.7089000000001</c:v>
                </c:pt>
                <c:pt idx="604">
                  <c:v>514.6270999999994</c:v>
                </c:pt>
                <c:pt idx="605">
                  <c:v>520.6385</c:v>
                </c:pt>
                <c:pt idx="606">
                  <c:v>526.6965</c:v>
                </c:pt>
                <c:pt idx="607">
                  <c:v>532.8476999999955</c:v>
                </c:pt>
                <c:pt idx="608">
                  <c:v>539.0688</c:v>
                </c:pt>
                <c:pt idx="609">
                  <c:v>545.3598</c:v>
                </c:pt>
                <c:pt idx="610">
                  <c:v>551.7207</c:v>
                </c:pt>
                <c:pt idx="611">
                  <c:v>558.1515000000001</c:v>
                </c:pt>
                <c:pt idx="612">
                  <c:v>564.6521999999974</c:v>
                </c:pt>
                <c:pt idx="613">
                  <c:v>571.2461</c:v>
                </c:pt>
                <c:pt idx="614">
                  <c:v>577.9099</c:v>
                </c:pt>
                <c:pt idx="615">
                  <c:v>584.6436</c:v>
                </c:pt>
                <c:pt idx="616">
                  <c:v>591.4705</c:v>
                </c:pt>
                <c:pt idx="617">
                  <c:v>598.3672999999944</c:v>
                </c:pt>
                <c:pt idx="618">
                  <c:v>605.3572999999946</c:v>
                </c:pt>
                <c:pt idx="619">
                  <c:v>612.4171999999974</c:v>
                </c:pt>
                <c:pt idx="620">
                  <c:v>619.5469999999979</c:v>
                </c:pt>
                <c:pt idx="621">
                  <c:v>626.77</c:v>
                </c:pt>
                <c:pt idx="622">
                  <c:v>634.0862</c:v>
                </c:pt>
                <c:pt idx="623">
                  <c:v>641.4956</c:v>
                </c:pt>
                <c:pt idx="624">
                  <c:v>648.9749</c:v>
                </c:pt>
                <c:pt idx="625">
                  <c:v>656.5474000000002</c:v>
                </c:pt>
                <c:pt idx="626">
                  <c:v>664.1898</c:v>
                </c:pt>
                <c:pt idx="627">
                  <c:v>671.9487</c:v>
                </c:pt>
                <c:pt idx="628">
                  <c:v>679.7775</c:v>
                </c:pt>
                <c:pt idx="629">
                  <c:v>687.6995</c:v>
                </c:pt>
                <c:pt idx="630">
                  <c:v>695.738</c:v>
                </c:pt>
                <c:pt idx="631">
                  <c:v>703.8463999999979</c:v>
                </c:pt>
                <c:pt idx="632">
                  <c:v>712.048</c:v>
                </c:pt>
                <c:pt idx="633">
                  <c:v>720.3660999999962</c:v>
                </c:pt>
                <c:pt idx="634">
                  <c:v>728.7541</c:v>
                </c:pt>
                <c:pt idx="635">
                  <c:v>737.2586</c:v>
                </c:pt>
                <c:pt idx="636">
                  <c:v>745.8562999999955</c:v>
                </c:pt>
                <c:pt idx="637">
                  <c:v>754.5705</c:v>
                </c:pt>
                <c:pt idx="638">
                  <c:v>763.3545999999974</c:v>
                </c:pt>
                <c:pt idx="639">
                  <c:v>772.2785</c:v>
                </c:pt>
                <c:pt idx="640">
                  <c:v>781.2723</c:v>
                </c:pt>
                <c:pt idx="641">
                  <c:v>790.3825999999979</c:v>
                </c:pt>
                <c:pt idx="642">
                  <c:v>799.6094</c:v>
                </c:pt>
                <c:pt idx="643">
                  <c:v>808.9294000000001</c:v>
                </c:pt>
                <c:pt idx="644">
                  <c:v>818.3658999999979</c:v>
                </c:pt>
                <c:pt idx="645">
                  <c:v>827.9189</c:v>
                </c:pt>
                <c:pt idx="646">
                  <c:v>837.5650999999979</c:v>
                </c:pt>
                <c:pt idx="647">
                  <c:v>847.3510999999974</c:v>
                </c:pt>
                <c:pt idx="648">
                  <c:v>857.2302999999994</c:v>
                </c:pt>
                <c:pt idx="649">
                  <c:v>867.226</c:v>
                </c:pt>
                <c:pt idx="650">
                  <c:v>877.3381999999979</c:v>
                </c:pt>
                <c:pt idx="651">
                  <c:v>887.5668999999994</c:v>
                </c:pt>
                <c:pt idx="652">
                  <c:v>897.9354000000001</c:v>
                </c:pt>
                <c:pt idx="653">
                  <c:v>908.3970999999979</c:v>
                </c:pt>
                <c:pt idx="654">
                  <c:v>918.9985999999999</c:v>
                </c:pt>
                <c:pt idx="655">
                  <c:v>929.7166</c:v>
                </c:pt>
                <c:pt idx="656">
                  <c:v>940.5510999999979</c:v>
                </c:pt>
                <c:pt idx="657">
                  <c:v>951.5254000000001</c:v>
                </c:pt>
                <c:pt idx="658">
                  <c:v>962.6395</c:v>
                </c:pt>
                <c:pt idx="659">
                  <c:v>973.8700999999999</c:v>
                </c:pt>
                <c:pt idx="660">
                  <c:v>985.2171999999994</c:v>
                </c:pt>
                <c:pt idx="661">
                  <c:v>996.7041</c:v>
                </c:pt>
                <c:pt idx="662">
                  <c:v>1008.3308</c:v>
                </c:pt>
                <c:pt idx="663">
                  <c:v>1020.0973</c:v>
                </c:pt>
                <c:pt idx="664">
                  <c:v>1032.0036</c:v>
                </c:pt>
                <c:pt idx="665">
                  <c:v>1044.0264</c:v>
                </c:pt>
                <c:pt idx="666">
                  <c:v>1056.2123</c:v>
                </c:pt>
                <c:pt idx="667">
                  <c:v>1068.538</c:v>
                </c:pt>
                <c:pt idx="668">
                  <c:v>1081.0035</c:v>
                </c:pt>
                <c:pt idx="669">
                  <c:v>1093.6088</c:v>
                </c:pt>
                <c:pt idx="670">
                  <c:v>1106.3539</c:v>
                </c:pt>
                <c:pt idx="671">
                  <c:v>1119.2621</c:v>
                </c:pt>
                <c:pt idx="672">
                  <c:v>1132.3101</c:v>
                </c:pt>
                <c:pt idx="673">
                  <c:v>1145.5212</c:v>
                </c:pt>
                <c:pt idx="674">
                  <c:v>1158.8954</c:v>
                </c:pt>
                <c:pt idx="675">
                  <c:v>1172.4094</c:v>
                </c:pt>
                <c:pt idx="676">
                  <c:v>1186.0865</c:v>
                </c:pt>
                <c:pt idx="677">
                  <c:v>1199.9267</c:v>
                </c:pt>
                <c:pt idx="678">
                  <c:v>1213.9067</c:v>
                </c:pt>
                <c:pt idx="679">
                  <c:v>1228.0731</c:v>
                </c:pt>
                <c:pt idx="680">
                  <c:v>1242.4026</c:v>
                </c:pt>
                <c:pt idx="681">
                  <c:v>1256.8952</c:v>
                </c:pt>
                <c:pt idx="682">
                  <c:v>1271.5509</c:v>
                </c:pt>
                <c:pt idx="683">
                  <c:v>1286.3697</c:v>
                </c:pt>
                <c:pt idx="684">
                  <c:v>1301.3749</c:v>
                </c:pt>
                <c:pt idx="685">
                  <c:v>1316.5665</c:v>
                </c:pt>
                <c:pt idx="686">
                  <c:v>1331.9212</c:v>
                </c:pt>
                <c:pt idx="687">
                  <c:v>1347.4623</c:v>
                </c:pt>
                <c:pt idx="688">
                  <c:v>1363.1665</c:v>
                </c:pt>
                <c:pt idx="689">
                  <c:v>1379.0804</c:v>
                </c:pt>
                <c:pt idx="690">
                  <c:v>1395.1574</c:v>
                </c:pt>
                <c:pt idx="691">
                  <c:v>1411.4208</c:v>
                </c:pt>
                <c:pt idx="692">
                  <c:v>1427.8939</c:v>
                </c:pt>
                <c:pt idx="693">
                  <c:v>1444.5534</c:v>
                </c:pt>
                <c:pt idx="694">
                  <c:v>1461.3993</c:v>
                </c:pt>
                <c:pt idx="695">
                  <c:v>1478.4549</c:v>
                </c:pt>
                <c:pt idx="696">
                  <c:v>1495.6969</c:v>
                </c:pt>
                <c:pt idx="697">
                  <c:v>1513.1253</c:v>
                </c:pt>
                <c:pt idx="698">
                  <c:v>1530.7867</c:v>
                </c:pt>
                <c:pt idx="699">
                  <c:v>1548.6345</c:v>
                </c:pt>
                <c:pt idx="700">
                  <c:v>1566.692</c:v>
                </c:pt>
                <c:pt idx="701">
                  <c:v>1584.9825</c:v>
                </c:pt>
                <c:pt idx="702">
                  <c:v>1603.4594</c:v>
                </c:pt>
                <c:pt idx="703">
                  <c:v>1622.1693</c:v>
                </c:pt>
                <c:pt idx="704">
                  <c:v>1641.0889</c:v>
                </c:pt>
                <c:pt idx="705">
                  <c:v>1660.2415</c:v>
                </c:pt>
                <c:pt idx="706">
                  <c:v>1679.6038</c:v>
                </c:pt>
                <c:pt idx="707">
                  <c:v>1699.1758</c:v>
                </c:pt>
                <c:pt idx="708">
                  <c:v>1719.0041</c:v>
                </c:pt>
                <c:pt idx="709">
                  <c:v>1739.0654</c:v>
                </c:pt>
                <c:pt idx="710">
                  <c:v>1759.3364</c:v>
                </c:pt>
                <c:pt idx="711">
                  <c:v>1779.8637</c:v>
                </c:pt>
                <c:pt idx="712">
                  <c:v>1800.624</c:v>
                </c:pt>
                <c:pt idx="713">
                  <c:v>1821.6173</c:v>
                </c:pt>
                <c:pt idx="714">
                  <c:v>1842.8669</c:v>
                </c:pt>
                <c:pt idx="715">
                  <c:v>1864.3728</c:v>
                </c:pt>
                <c:pt idx="716">
                  <c:v>1886.1117</c:v>
                </c:pt>
                <c:pt idx="717">
                  <c:v>1908.1069</c:v>
                </c:pt>
                <c:pt idx="718">
                  <c:v>1930.3817</c:v>
                </c:pt>
                <c:pt idx="719">
                  <c:v>1952.8895</c:v>
                </c:pt>
                <c:pt idx="720">
                  <c:v>1975.6769</c:v>
                </c:pt>
                <c:pt idx="721">
                  <c:v>1998.7206</c:v>
                </c:pt>
                <c:pt idx="722">
                  <c:v>2022.0206</c:v>
                </c:pt>
                <c:pt idx="723">
                  <c:v>2045.6002</c:v>
                </c:pt>
                <c:pt idx="724">
                  <c:v>2069.4594</c:v>
                </c:pt>
                <c:pt idx="725">
                  <c:v>2093.5982</c:v>
                </c:pt>
                <c:pt idx="726">
                  <c:v>2118.0399</c:v>
                </c:pt>
                <c:pt idx="727">
                  <c:v>2142.7379</c:v>
                </c:pt>
                <c:pt idx="728">
                  <c:v>2167.7388</c:v>
                </c:pt>
                <c:pt idx="729">
                  <c:v>2193.0193</c:v>
                </c:pt>
                <c:pt idx="730">
                  <c:v>2218.6027</c:v>
                </c:pt>
                <c:pt idx="731">
                  <c:v>2244.4657</c:v>
                </c:pt>
                <c:pt idx="732">
                  <c:v>2270.6549</c:v>
                </c:pt>
                <c:pt idx="733">
                  <c:v>2297.1237</c:v>
                </c:pt>
                <c:pt idx="734">
                  <c:v>2323.9187</c:v>
                </c:pt>
                <c:pt idx="735">
                  <c:v>2350.97</c:v>
                </c:pt>
                <c:pt idx="736">
                  <c:v>2378.464</c:v>
                </c:pt>
                <c:pt idx="737">
                  <c:v>2406.191</c:v>
                </c:pt>
                <c:pt idx="738">
                  <c:v>2434.151</c:v>
                </c:pt>
                <c:pt idx="739">
                  <c:v>2462.577</c:v>
                </c:pt>
                <c:pt idx="740">
                  <c:v>2491.469</c:v>
                </c:pt>
                <c:pt idx="741">
                  <c:v>2520.361</c:v>
                </c:pt>
                <c:pt idx="742">
                  <c:v>2549.952</c:v>
                </c:pt>
                <c:pt idx="743">
                  <c:v>2579.543</c:v>
                </c:pt>
                <c:pt idx="744">
                  <c:v>2609.6</c:v>
                </c:pt>
                <c:pt idx="745">
                  <c:v>2640.123</c:v>
                </c:pt>
                <c:pt idx="746">
                  <c:v>2670.879</c:v>
                </c:pt>
                <c:pt idx="747">
                  <c:v>2702.101</c:v>
                </c:pt>
                <c:pt idx="748">
                  <c:v>2733.556</c:v>
                </c:pt>
                <c:pt idx="749">
                  <c:v>2765.477</c:v>
                </c:pt>
                <c:pt idx="750">
                  <c:v>2797.631</c:v>
                </c:pt>
                <c:pt idx="751">
                  <c:v>2830.251</c:v>
                </c:pt>
                <c:pt idx="752">
                  <c:v>2863.337</c:v>
                </c:pt>
                <c:pt idx="753">
                  <c:v>2896.656</c:v>
                </c:pt>
                <c:pt idx="754">
                  <c:v>2930.441</c:v>
                </c:pt>
                <c:pt idx="755">
                  <c:v>2964.692</c:v>
                </c:pt>
                <c:pt idx="756">
                  <c:v>2999.409</c:v>
                </c:pt>
                <c:pt idx="757">
                  <c:v>3034.359</c:v>
                </c:pt>
                <c:pt idx="758">
                  <c:v>3069.775</c:v>
                </c:pt>
                <c:pt idx="759">
                  <c:v>3105.424</c:v>
                </c:pt>
                <c:pt idx="760">
                  <c:v>3141.772</c:v>
                </c:pt>
                <c:pt idx="761">
                  <c:v>3178.353</c:v>
                </c:pt>
                <c:pt idx="762">
                  <c:v>3215.4</c:v>
                </c:pt>
                <c:pt idx="763">
                  <c:v>3252.913</c:v>
                </c:pt>
                <c:pt idx="764">
                  <c:v>3290.892</c:v>
                </c:pt>
                <c:pt idx="765">
                  <c:v>3329.337</c:v>
                </c:pt>
                <c:pt idx="766">
                  <c:v>3368.015</c:v>
                </c:pt>
                <c:pt idx="767">
                  <c:v>3407.392</c:v>
                </c:pt>
                <c:pt idx="768">
                  <c:v>3447.235</c:v>
                </c:pt>
                <c:pt idx="769">
                  <c:v>3487.311</c:v>
                </c:pt>
                <c:pt idx="770">
                  <c:v>3528.086</c:v>
                </c:pt>
                <c:pt idx="771">
                  <c:v>3569.094</c:v>
                </c:pt>
                <c:pt idx="772">
                  <c:v>3610.801</c:v>
                </c:pt>
                <c:pt idx="773">
                  <c:v>3652.974</c:v>
                </c:pt>
                <c:pt idx="774">
                  <c:v>3695.613</c:v>
                </c:pt>
                <c:pt idx="775">
                  <c:v>3738.718</c:v>
                </c:pt>
                <c:pt idx="776">
                  <c:v>3782.289</c:v>
                </c:pt>
                <c:pt idx="777">
                  <c:v>3826.326</c:v>
                </c:pt>
                <c:pt idx="778">
                  <c:v>3871.062</c:v>
                </c:pt>
                <c:pt idx="779">
                  <c:v>3916.031</c:v>
                </c:pt>
                <c:pt idx="780">
                  <c:v>3961.932</c:v>
                </c:pt>
                <c:pt idx="781">
                  <c:v>4008.066</c:v>
                </c:pt>
                <c:pt idx="782">
                  <c:v>4054.899</c:v>
                </c:pt>
                <c:pt idx="783">
                  <c:v>4102.198</c:v>
                </c:pt>
                <c:pt idx="784">
                  <c:v>4149.963000000001</c:v>
                </c:pt>
                <c:pt idx="785">
                  <c:v>4198.427000000001</c:v>
                </c:pt>
                <c:pt idx="786">
                  <c:v>4247.357</c:v>
                </c:pt>
                <c:pt idx="787">
                  <c:v>4296.753</c:v>
                </c:pt>
                <c:pt idx="788">
                  <c:v>4347.081</c:v>
                </c:pt>
                <c:pt idx="789">
                  <c:v>4397.642</c:v>
                </c:pt>
                <c:pt idx="790">
                  <c:v>4448.902</c:v>
                </c:pt>
                <c:pt idx="791">
                  <c:v>4500.861</c:v>
                </c:pt>
                <c:pt idx="792">
                  <c:v>4553.286</c:v>
                </c:pt>
                <c:pt idx="793">
                  <c:v>4606.41</c:v>
                </c:pt>
                <c:pt idx="794">
                  <c:v>4660.233</c:v>
                </c:pt>
                <c:pt idx="795">
                  <c:v>4714.522</c:v>
                </c:pt>
                <c:pt idx="796">
                  <c:v>4769.51</c:v>
                </c:pt>
                <c:pt idx="797">
                  <c:v>4825.197</c:v>
                </c:pt>
                <c:pt idx="798">
                  <c:v>4881.35</c:v>
                </c:pt>
                <c:pt idx="799">
                  <c:v>4938.434999999999</c:v>
                </c:pt>
                <c:pt idx="800">
                  <c:v>4995.986</c:v>
                </c:pt>
                <c:pt idx="801">
                  <c:v>5054.236</c:v>
                </c:pt>
                <c:pt idx="802">
                  <c:v>5113.185</c:v>
                </c:pt>
                <c:pt idx="803">
                  <c:v>5172.833000000001</c:v>
                </c:pt>
                <c:pt idx="804">
                  <c:v>5233.18</c:v>
                </c:pt>
                <c:pt idx="805">
                  <c:v>5294.226</c:v>
                </c:pt>
                <c:pt idx="806">
                  <c:v>5355.971</c:v>
                </c:pt>
                <c:pt idx="807">
                  <c:v>5418.415</c:v>
                </c:pt>
                <c:pt idx="808">
                  <c:v>5481.558</c:v>
                </c:pt>
                <c:pt idx="809">
                  <c:v>5545.633</c:v>
                </c:pt>
                <c:pt idx="810">
                  <c:v>5610.407</c:v>
                </c:pt>
                <c:pt idx="811">
                  <c:v>5675.647</c:v>
                </c:pt>
                <c:pt idx="812">
                  <c:v>5742.052</c:v>
                </c:pt>
                <c:pt idx="813">
                  <c:v>5808.923000000001</c:v>
                </c:pt>
                <c:pt idx="814">
                  <c:v>5876.726</c:v>
                </c:pt>
                <c:pt idx="815">
                  <c:v>5945.228</c:v>
                </c:pt>
                <c:pt idx="816">
                  <c:v>6014.662</c:v>
                </c:pt>
                <c:pt idx="817">
                  <c:v>6084.795</c:v>
                </c:pt>
                <c:pt idx="818">
                  <c:v>6155.627</c:v>
                </c:pt>
                <c:pt idx="819">
                  <c:v>6227.391</c:v>
                </c:pt>
                <c:pt idx="820">
                  <c:v>6300.087</c:v>
                </c:pt>
                <c:pt idx="821">
                  <c:v>6373.715</c:v>
                </c:pt>
                <c:pt idx="822">
                  <c:v>6448.042</c:v>
                </c:pt>
                <c:pt idx="823">
                  <c:v>6523.068</c:v>
                </c:pt>
              </c:numCache>
            </c:numRef>
          </c:xVal>
          <c:yVal>
            <c:numRef>
              <c:f>DifLETCREME96!$O$15:$O$838</c:f>
              <c:numCache>
                <c:formatCode>0.00E+00</c:formatCode>
                <c:ptCount val="824"/>
                <c:pt idx="0">
                  <c:v>0.326</c:v>
                </c:pt>
                <c:pt idx="1">
                  <c:v>0.294665236051502</c:v>
                </c:pt>
                <c:pt idx="2">
                  <c:v>0.262068669527897</c:v>
                </c:pt>
                <c:pt idx="3">
                  <c:v>0.233154506437768</c:v>
                </c:pt>
                <c:pt idx="4">
                  <c:v>0.212163090128755</c:v>
                </c:pt>
                <c:pt idx="5">
                  <c:v>0.189656652360515</c:v>
                </c:pt>
                <c:pt idx="6">
                  <c:v>0.170944206008584</c:v>
                </c:pt>
                <c:pt idx="7">
                  <c:v>0.155944206008584</c:v>
                </c:pt>
                <c:pt idx="8">
                  <c:v>0.139386266094421</c:v>
                </c:pt>
                <c:pt idx="9">
                  <c:v>0.121463519313305</c:v>
                </c:pt>
                <c:pt idx="10">
                  <c:v>0.109321888412017</c:v>
                </c:pt>
                <c:pt idx="11">
                  <c:v>0.102274678111588</c:v>
                </c:pt>
                <c:pt idx="12">
                  <c:v>0.0961630901287554</c:v>
                </c:pt>
                <c:pt idx="13">
                  <c:v>0.0909957081545064</c:v>
                </c:pt>
                <c:pt idx="14">
                  <c:v>0.0852231759656653</c:v>
                </c:pt>
                <c:pt idx="15">
                  <c:v>0.0792145922746781</c:v>
                </c:pt>
                <c:pt idx="16">
                  <c:v>0.0742145922746781</c:v>
                </c:pt>
                <c:pt idx="17">
                  <c:v>0.0694635193133047</c:v>
                </c:pt>
                <c:pt idx="18">
                  <c:v>0.0660772532188841</c:v>
                </c:pt>
                <c:pt idx="19">
                  <c:v>0.0635407725321889</c:v>
                </c:pt>
                <c:pt idx="20">
                  <c:v>0.0587339055793992</c:v>
                </c:pt>
                <c:pt idx="21">
                  <c:v>0.0536394849785408</c:v>
                </c:pt>
                <c:pt idx="22">
                  <c:v>0.0531802575107296</c:v>
                </c:pt>
                <c:pt idx="23">
                  <c:v>0.0501459227467811</c:v>
                </c:pt>
                <c:pt idx="24">
                  <c:v>0.0448369098712446</c:v>
                </c:pt>
                <c:pt idx="25">
                  <c:v>0.0447081545064378</c:v>
                </c:pt>
                <c:pt idx="26">
                  <c:v>0.0416025751072961</c:v>
                </c:pt>
                <c:pt idx="27">
                  <c:v>0.0386270386266094</c:v>
                </c:pt>
                <c:pt idx="28">
                  <c:v>0.0374824034334764</c:v>
                </c:pt>
                <c:pt idx="29">
                  <c:v>0.0345248927038627</c:v>
                </c:pt>
                <c:pt idx="30">
                  <c:v>0.0333952789699571</c:v>
                </c:pt>
                <c:pt idx="31">
                  <c:v>0.0310836909871245</c:v>
                </c:pt>
                <c:pt idx="32">
                  <c:v>0.0297948497854077</c:v>
                </c:pt>
                <c:pt idx="33">
                  <c:v>0.0280776824034335</c:v>
                </c:pt>
                <c:pt idx="34">
                  <c:v>0.0265665236051502</c:v>
                </c:pt>
                <c:pt idx="35">
                  <c:v>0.025349356223176</c:v>
                </c:pt>
                <c:pt idx="36">
                  <c:v>0.0236690987124464</c:v>
                </c:pt>
                <c:pt idx="37">
                  <c:v>0.0228412017167382</c:v>
                </c:pt>
                <c:pt idx="38">
                  <c:v>0.0211184549356223</c:v>
                </c:pt>
                <c:pt idx="39">
                  <c:v>0.0206021459227468</c:v>
                </c:pt>
                <c:pt idx="40">
                  <c:v>0.0188759656652361</c:v>
                </c:pt>
                <c:pt idx="41">
                  <c:v>0.0185639484978541</c:v>
                </c:pt>
                <c:pt idx="42">
                  <c:v>0.0177167381974249</c:v>
                </c:pt>
                <c:pt idx="43">
                  <c:v>0.01591330472103</c:v>
                </c:pt>
                <c:pt idx="44">
                  <c:v>0.0159725321888412</c:v>
                </c:pt>
                <c:pt idx="45">
                  <c:v>0.0145240343347639</c:v>
                </c:pt>
                <c:pt idx="46">
                  <c:v>0.0141369098712446</c:v>
                </c:pt>
                <c:pt idx="47">
                  <c:v>0.0137261802575107</c:v>
                </c:pt>
                <c:pt idx="48">
                  <c:v>0.0120828326180258</c:v>
                </c:pt>
                <c:pt idx="49">
                  <c:v>0.0123266094420601</c:v>
                </c:pt>
                <c:pt idx="50">
                  <c:v>0.0117961373390558</c:v>
                </c:pt>
                <c:pt idx="51">
                  <c:v>0.0102489270386266</c:v>
                </c:pt>
                <c:pt idx="52">
                  <c:v>0.0105635193133047</c:v>
                </c:pt>
                <c:pt idx="53">
                  <c:v>0.0101484978540773</c:v>
                </c:pt>
                <c:pt idx="54">
                  <c:v>0.00887596566523605</c:v>
                </c:pt>
                <c:pt idx="55">
                  <c:v>0.00888884120171674</c:v>
                </c:pt>
                <c:pt idx="56">
                  <c:v>0.00872575107296137</c:v>
                </c:pt>
                <c:pt idx="57">
                  <c:v>0.00783948497854077</c:v>
                </c:pt>
                <c:pt idx="58">
                  <c:v>0.00734635193133047</c:v>
                </c:pt>
                <c:pt idx="59">
                  <c:v>0.00749442060085837</c:v>
                </c:pt>
                <c:pt idx="60">
                  <c:v>0.00703776824034335</c:v>
                </c:pt>
                <c:pt idx="61">
                  <c:v>0.0062412017167382</c:v>
                </c:pt>
                <c:pt idx="62">
                  <c:v>0.00616051502145923</c:v>
                </c:pt>
                <c:pt idx="63">
                  <c:v>0.00614463519313305</c:v>
                </c:pt>
                <c:pt idx="64">
                  <c:v>0.00565407725321889</c:v>
                </c:pt>
                <c:pt idx="65">
                  <c:v>0.005131330472103</c:v>
                </c:pt>
                <c:pt idx="66">
                  <c:v>0.00504077253218884</c:v>
                </c:pt>
                <c:pt idx="67">
                  <c:v>0.00503519313304721</c:v>
                </c:pt>
                <c:pt idx="68">
                  <c:v>0.00465922746781116</c:v>
                </c:pt>
                <c:pt idx="69">
                  <c:v>0.00421875536480687</c:v>
                </c:pt>
                <c:pt idx="70">
                  <c:v>0.00402974248927039</c:v>
                </c:pt>
                <c:pt idx="71">
                  <c:v>0.00411523605150215</c:v>
                </c:pt>
                <c:pt idx="72">
                  <c:v>0.00392755364806867</c:v>
                </c:pt>
                <c:pt idx="73">
                  <c:v>0.00347935622317597</c:v>
                </c:pt>
                <c:pt idx="74">
                  <c:v>0.00331227467811159</c:v>
                </c:pt>
                <c:pt idx="75">
                  <c:v>0.00319772532188841</c:v>
                </c:pt>
                <c:pt idx="76">
                  <c:v>0.00321961373390558</c:v>
                </c:pt>
                <c:pt idx="77">
                  <c:v>0.00303094420600858</c:v>
                </c:pt>
                <c:pt idx="78">
                  <c:v>0.00272</c:v>
                </c:pt>
                <c:pt idx="79">
                  <c:v>0.00259549356223176</c:v>
                </c:pt>
                <c:pt idx="80">
                  <c:v>0.00247854077253219</c:v>
                </c:pt>
                <c:pt idx="81">
                  <c:v>0.00250090128755365</c:v>
                </c:pt>
                <c:pt idx="82">
                  <c:v>0.00239334763948498</c:v>
                </c:pt>
                <c:pt idx="83">
                  <c:v>0.0021456652360515</c:v>
                </c:pt>
                <c:pt idx="84">
                  <c:v>0.0020349356223176</c:v>
                </c:pt>
                <c:pt idx="85">
                  <c:v>0.001941330472103</c:v>
                </c:pt>
                <c:pt idx="86">
                  <c:v>0.00186652360515021</c:v>
                </c:pt>
                <c:pt idx="87">
                  <c:v>0.00186884120171674</c:v>
                </c:pt>
                <c:pt idx="88">
                  <c:v>0.0017644635193133</c:v>
                </c:pt>
                <c:pt idx="89">
                  <c:v>0.00159377682403433</c:v>
                </c:pt>
                <c:pt idx="90">
                  <c:v>0.00152008583690987</c:v>
                </c:pt>
                <c:pt idx="91">
                  <c:v>0.00144969957081545</c:v>
                </c:pt>
                <c:pt idx="92">
                  <c:v>0.00138347639484979</c:v>
                </c:pt>
                <c:pt idx="93">
                  <c:v>0.00137124463519313</c:v>
                </c:pt>
                <c:pt idx="94">
                  <c:v>0.00132321888412017</c:v>
                </c:pt>
                <c:pt idx="95">
                  <c:v>0.00120952789699571</c:v>
                </c:pt>
                <c:pt idx="96">
                  <c:v>0.00113450643776824</c:v>
                </c:pt>
                <c:pt idx="97">
                  <c:v>0.00108184549356223</c:v>
                </c:pt>
                <c:pt idx="98">
                  <c:v>0.00103240343347639</c:v>
                </c:pt>
                <c:pt idx="99">
                  <c:v>0.000984034334763949</c:v>
                </c:pt>
                <c:pt idx="100">
                  <c:v>0.000964763948497854</c:v>
                </c:pt>
                <c:pt idx="101">
                  <c:v>0.000937982832618026</c:v>
                </c:pt>
                <c:pt idx="102">
                  <c:v>0.0212167381974249</c:v>
                </c:pt>
                <c:pt idx="103">
                  <c:v>0.106742489270386</c:v>
                </c:pt>
                <c:pt idx="104">
                  <c:v>0.118545064377682</c:v>
                </c:pt>
                <c:pt idx="105">
                  <c:v>0.0724463519313305</c:v>
                </c:pt>
                <c:pt idx="106">
                  <c:v>0.0541502145922747</c:v>
                </c:pt>
                <c:pt idx="107">
                  <c:v>0.0438540772532189</c:v>
                </c:pt>
                <c:pt idx="108">
                  <c:v>0.036981974248927</c:v>
                </c:pt>
                <c:pt idx="109">
                  <c:v>0.0317772532188841</c:v>
                </c:pt>
                <c:pt idx="110">
                  <c:v>0.0276266094420601</c:v>
                </c:pt>
                <c:pt idx="111">
                  <c:v>0.0244175965665236</c:v>
                </c:pt>
                <c:pt idx="112">
                  <c:v>0.021792703862661</c:v>
                </c:pt>
                <c:pt idx="113">
                  <c:v>0.0194922746781116</c:v>
                </c:pt>
                <c:pt idx="114">
                  <c:v>0.0177575107296137</c:v>
                </c:pt>
                <c:pt idx="115">
                  <c:v>0.0164042918454936</c:v>
                </c:pt>
                <c:pt idx="116">
                  <c:v>0.0149716738197425</c:v>
                </c:pt>
                <c:pt idx="117">
                  <c:v>0.0136141630901288</c:v>
                </c:pt>
                <c:pt idx="118">
                  <c:v>0.0125682403433476</c:v>
                </c:pt>
                <c:pt idx="119">
                  <c:v>0.0115171673819743</c:v>
                </c:pt>
                <c:pt idx="120">
                  <c:v>0.010444635193133</c:v>
                </c:pt>
                <c:pt idx="121">
                  <c:v>0.00977854077253219</c:v>
                </c:pt>
                <c:pt idx="122">
                  <c:v>0.00905579399141631</c:v>
                </c:pt>
                <c:pt idx="123">
                  <c:v>0.00829914163090129</c:v>
                </c:pt>
                <c:pt idx="124">
                  <c:v>0.00788111587982833</c:v>
                </c:pt>
                <c:pt idx="125">
                  <c:v>0.00734678111587983</c:v>
                </c:pt>
                <c:pt idx="126">
                  <c:v>0.00678111587982833</c:v>
                </c:pt>
                <c:pt idx="127">
                  <c:v>0.0063862660944206</c:v>
                </c:pt>
                <c:pt idx="128">
                  <c:v>0.00595278969957082</c:v>
                </c:pt>
                <c:pt idx="129">
                  <c:v>0.00556051502145923</c:v>
                </c:pt>
                <c:pt idx="130">
                  <c:v>0.0052656652360515</c:v>
                </c:pt>
                <c:pt idx="131">
                  <c:v>0.00500042918454936</c:v>
                </c:pt>
                <c:pt idx="132">
                  <c:v>0.00474721030042919</c:v>
                </c:pt>
                <c:pt idx="133">
                  <c:v>0.00450515021459228</c:v>
                </c:pt>
                <c:pt idx="134">
                  <c:v>0.00427463519313305</c:v>
                </c:pt>
                <c:pt idx="135">
                  <c:v>0.00405390557939914</c:v>
                </c:pt>
                <c:pt idx="136">
                  <c:v>0.00384510729613734</c:v>
                </c:pt>
                <c:pt idx="137">
                  <c:v>0.00374832618025751</c:v>
                </c:pt>
                <c:pt idx="138">
                  <c:v>0.00358828326180257</c:v>
                </c:pt>
                <c:pt idx="139">
                  <c:v>0.00332665236051502</c:v>
                </c:pt>
                <c:pt idx="140">
                  <c:v>0.00314394849785408</c:v>
                </c:pt>
                <c:pt idx="141">
                  <c:v>0.00312914163090129</c:v>
                </c:pt>
                <c:pt idx="142">
                  <c:v>0.00296420600858369</c:v>
                </c:pt>
                <c:pt idx="143">
                  <c:v>0.00270163090128755</c:v>
                </c:pt>
                <c:pt idx="144">
                  <c:v>0.00272364806866953</c:v>
                </c:pt>
                <c:pt idx="145">
                  <c:v>0.0025625321888412</c:v>
                </c:pt>
                <c:pt idx="146">
                  <c:v>0.00239012875536481</c:v>
                </c:pt>
                <c:pt idx="147">
                  <c:v>0.00236012875536481</c:v>
                </c:pt>
                <c:pt idx="148">
                  <c:v>0.00219077253218884</c:v>
                </c:pt>
                <c:pt idx="149">
                  <c:v>0.00214532188841202</c:v>
                </c:pt>
                <c:pt idx="150">
                  <c:v>0.00201519313304721</c:v>
                </c:pt>
                <c:pt idx="151">
                  <c:v>0.00195583690987124</c:v>
                </c:pt>
                <c:pt idx="152">
                  <c:v>0.00185682403433476</c:v>
                </c:pt>
                <c:pt idx="153">
                  <c:v>0.00178660944206009</c:v>
                </c:pt>
                <c:pt idx="154">
                  <c:v>0.00171158798283262</c:v>
                </c:pt>
                <c:pt idx="155">
                  <c:v>0.00162660944206009</c:v>
                </c:pt>
                <c:pt idx="156">
                  <c:v>0.00157064377682403</c:v>
                </c:pt>
                <c:pt idx="157">
                  <c:v>0.00147489270386266</c:v>
                </c:pt>
                <c:pt idx="158">
                  <c:v>0.00144858369098712</c:v>
                </c:pt>
                <c:pt idx="159">
                  <c:v>0.00134549356223176</c:v>
                </c:pt>
                <c:pt idx="160">
                  <c:v>0.00133412017167382</c:v>
                </c:pt>
                <c:pt idx="161">
                  <c:v>0.00124068669527897</c:v>
                </c:pt>
                <c:pt idx="162">
                  <c:v>0.00121201716738197</c:v>
                </c:pt>
                <c:pt idx="163">
                  <c:v>0.00117712446351931</c:v>
                </c:pt>
                <c:pt idx="164">
                  <c:v>0.00106527896995708</c:v>
                </c:pt>
                <c:pt idx="165">
                  <c:v>0.00108708154506438</c:v>
                </c:pt>
                <c:pt idx="166">
                  <c:v>0.00101841201716738</c:v>
                </c:pt>
                <c:pt idx="167">
                  <c:v>0.000952489270386266</c:v>
                </c:pt>
                <c:pt idx="168">
                  <c:v>0.000958798283261803</c:v>
                </c:pt>
                <c:pt idx="169">
                  <c:v>0.000881673819742489</c:v>
                </c:pt>
                <c:pt idx="170">
                  <c:v>0.00084587982832618</c:v>
                </c:pt>
                <c:pt idx="171">
                  <c:v>0.000845793991416309</c:v>
                </c:pt>
                <c:pt idx="172">
                  <c:v>0.000816952789699571</c:v>
                </c:pt>
                <c:pt idx="173">
                  <c:v>0.000938283261802575</c:v>
                </c:pt>
                <c:pt idx="174">
                  <c:v>0.000991587982832618</c:v>
                </c:pt>
                <c:pt idx="175">
                  <c:v>0.000842832618025751</c:v>
                </c:pt>
                <c:pt idx="176">
                  <c:v>0.000740944206008584</c:v>
                </c:pt>
                <c:pt idx="177">
                  <c:v>0.000746824034334764</c:v>
                </c:pt>
                <c:pt idx="178">
                  <c:v>0.000706738197424893</c:v>
                </c:pt>
                <c:pt idx="179">
                  <c:v>0.000623862660944206</c:v>
                </c:pt>
                <c:pt idx="180">
                  <c:v>0.000608755364806867</c:v>
                </c:pt>
                <c:pt idx="181">
                  <c:v>0.000609742489270386</c:v>
                </c:pt>
                <c:pt idx="182">
                  <c:v>0.00056755364806867</c:v>
                </c:pt>
                <c:pt idx="183">
                  <c:v>0.000514635193133047</c:v>
                </c:pt>
                <c:pt idx="184">
                  <c:v>0.000508197424892704</c:v>
                </c:pt>
                <c:pt idx="185">
                  <c:v>0.000507811158798283</c:v>
                </c:pt>
                <c:pt idx="186">
                  <c:v>0.000471502145922747</c:v>
                </c:pt>
                <c:pt idx="187">
                  <c:v>0.000431802575107296</c:v>
                </c:pt>
                <c:pt idx="188">
                  <c:v>0.000419570815450644</c:v>
                </c:pt>
                <c:pt idx="189">
                  <c:v>0.000425476394849785</c:v>
                </c:pt>
                <c:pt idx="190">
                  <c:v>0.000402309012875537</c:v>
                </c:pt>
                <c:pt idx="191">
                  <c:v>0.000364107296137339</c:v>
                </c:pt>
                <c:pt idx="192">
                  <c:v>0.000349206008583691</c:v>
                </c:pt>
                <c:pt idx="193">
                  <c:v>0.000346673819742489</c:v>
                </c:pt>
                <c:pt idx="194">
                  <c:v>0.000343064377682404</c:v>
                </c:pt>
                <c:pt idx="195">
                  <c:v>0.000317935622317597</c:v>
                </c:pt>
                <c:pt idx="196">
                  <c:v>0.000295141630901288</c:v>
                </c:pt>
                <c:pt idx="197">
                  <c:v>0.000283137339055794</c:v>
                </c:pt>
                <c:pt idx="198">
                  <c:v>0.000280047210300429</c:v>
                </c:pt>
                <c:pt idx="199">
                  <c:v>0.000276987124463519</c:v>
                </c:pt>
                <c:pt idx="200">
                  <c:v>0.000257733905579399</c:v>
                </c:pt>
                <c:pt idx="201">
                  <c:v>0.000239407725321888</c:v>
                </c:pt>
                <c:pt idx="202">
                  <c:v>0.000230068669527897</c:v>
                </c:pt>
                <c:pt idx="203">
                  <c:v>0.000221068669527897</c:v>
                </c:pt>
                <c:pt idx="204">
                  <c:v>0.000223596566523605</c:v>
                </c:pt>
                <c:pt idx="205">
                  <c:v>0.000215536480686695</c:v>
                </c:pt>
                <c:pt idx="206">
                  <c:v>0.000195888412017167</c:v>
                </c:pt>
                <c:pt idx="207">
                  <c:v>0.000187227467811159</c:v>
                </c:pt>
                <c:pt idx="208">
                  <c:v>0.000180051502145923</c:v>
                </c:pt>
                <c:pt idx="209">
                  <c:v>0.000172918454935622</c:v>
                </c:pt>
                <c:pt idx="210">
                  <c:v>0.000172643776824034</c:v>
                </c:pt>
                <c:pt idx="211">
                  <c:v>0.000167793991416309</c:v>
                </c:pt>
                <c:pt idx="212">
                  <c:v>0.000154708154506438</c:v>
                </c:pt>
                <c:pt idx="213">
                  <c:v>0.000146197424892704</c:v>
                </c:pt>
                <c:pt idx="214">
                  <c:v>0.000140678111587983</c:v>
                </c:pt>
                <c:pt idx="215">
                  <c:v>0.000135068669527897</c:v>
                </c:pt>
                <c:pt idx="216">
                  <c:v>0.000129600858369099</c:v>
                </c:pt>
                <c:pt idx="217">
                  <c:v>0.00013019313304721</c:v>
                </c:pt>
                <c:pt idx="218">
                  <c:v>0.000125034334763948</c:v>
                </c:pt>
                <c:pt idx="219">
                  <c:v>0.000114811158798283</c:v>
                </c:pt>
                <c:pt idx="220">
                  <c:v>0.000109755364806867</c:v>
                </c:pt>
                <c:pt idx="221">
                  <c:v>0.000105347639484979</c:v>
                </c:pt>
                <c:pt idx="222">
                  <c:v>0.000132231759656652</c:v>
                </c:pt>
                <c:pt idx="223">
                  <c:v>0.000176772532188841</c:v>
                </c:pt>
                <c:pt idx="224">
                  <c:v>0.000168562231759657</c:v>
                </c:pt>
                <c:pt idx="225">
                  <c:v>0.000138206008583691</c:v>
                </c:pt>
                <c:pt idx="226">
                  <c:v>0.000122772532188841</c:v>
                </c:pt>
                <c:pt idx="227">
                  <c:v>0.000109892703862661</c:v>
                </c:pt>
                <c:pt idx="228">
                  <c:v>0.000102278969957082</c:v>
                </c:pt>
                <c:pt idx="229">
                  <c:v>9.57725321888412E-5</c:v>
                </c:pt>
                <c:pt idx="230">
                  <c:v>9.01888412017168E-5</c:v>
                </c:pt>
                <c:pt idx="231">
                  <c:v>8.51115879828326E-5</c:v>
                </c:pt>
                <c:pt idx="232">
                  <c:v>8.07339055793993E-5</c:v>
                </c:pt>
                <c:pt idx="233">
                  <c:v>7.82532188841202E-5</c:v>
                </c:pt>
                <c:pt idx="234">
                  <c:v>7.51759656652361E-5</c:v>
                </c:pt>
                <c:pt idx="235">
                  <c:v>7.0137339055794E-5</c:v>
                </c:pt>
                <c:pt idx="236">
                  <c:v>6.58841201716738E-5</c:v>
                </c:pt>
                <c:pt idx="237">
                  <c:v>6.27768240343348E-5</c:v>
                </c:pt>
                <c:pt idx="238">
                  <c:v>6.00472103004292E-5</c:v>
                </c:pt>
                <c:pt idx="239">
                  <c:v>5.71630901287554E-5</c:v>
                </c:pt>
                <c:pt idx="240">
                  <c:v>5.45236051502146E-5</c:v>
                </c:pt>
                <c:pt idx="241">
                  <c:v>5.21416309012876E-5</c:v>
                </c:pt>
                <c:pt idx="242">
                  <c:v>4.97811158798283E-5</c:v>
                </c:pt>
                <c:pt idx="243">
                  <c:v>4.90643776824034E-5</c:v>
                </c:pt>
                <c:pt idx="244">
                  <c:v>4.69484978540773E-5</c:v>
                </c:pt>
                <c:pt idx="245">
                  <c:v>4.35021459227468E-5</c:v>
                </c:pt>
                <c:pt idx="246">
                  <c:v>4.15051502145923E-5</c:v>
                </c:pt>
                <c:pt idx="247">
                  <c:v>3.97678111587983E-5</c:v>
                </c:pt>
                <c:pt idx="248">
                  <c:v>3.80798283261803E-5</c:v>
                </c:pt>
                <c:pt idx="249">
                  <c:v>3.63871244635193E-5</c:v>
                </c:pt>
                <c:pt idx="250">
                  <c:v>3.49236051502146E-5</c:v>
                </c:pt>
                <c:pt idx="251">
                  <c:v>3.34978540772532E-5</c:v>
                </c:pt>
                <c:pt idx="252">
                  <c:v>3.20463519313305E-5</c:v>
                </c:pt>
                <c:pt idx="253">
                  <c:v>3.06695278969957E-5</c:v>
                </c:pt>
                <c:pt idx="254">
                  <c:v>3.0268669527897E-5</c:v>
                </c:pt>
                <c:pt idx="255">
                  <c:v>2.90502145922747E-5</c:v>
                </c:pt>
                <c:pt idx="256">
                  <c:v>2.69609442060086E-5</c:v>
                </c:pt>
                <c:pt idx="257">
                  <c:v>2.57639484978541E-5</c:v>
                </c:pt>
                <c:pt idx="258">
                  <c:v>2.4693991416309E-5</c:v>
                </c:pt>
                <c:pt idx="259">
                  <c:v>2.37763948497854E-5</c:v>
                </c:pt>
                <c:pt idx="260">
                  <c:v>2.92918454935622E-5</c:v>
                </c:pt>
                <c:pt idx="261">
                  <c:v>0.00012818025751073</c:v>
                </c:pt>
                <c:pt idx="262">
                  <c:v>0.000180055793991416</c:v>
                </c:pt>
                <c:pt idx="263">
                  <c:v>0.00012150643776824</c:v>
                </c:pt>
                <c:pt idx="264">
                  <c:v>9.09957081545065E-5</c:v>
                </c:pt>
                <c:pt idx="265">
                  <c:v>7.54549356223176E-5</c:v>
                </c:pt>
                <c:pt idx="266">
                  <c:v>6.56008583690987E-5</c:v>
                </c:pt>
                <c:pt idx="267">
                  <c:v>5.80472103004292E-5</c:v>
                </c:pt>
                <c:pt idx="268">
                  <c:v>5.16781115879829E-5</c:v>
                </c:pt>
                <c:pt idx="269">
                  <c:v>4.67081545064378E-5</c:v>
                </c:pt>
                <c:pt idx="270">
                  <c:v>4.27103004291846E-5</c:v>
                </c:pt>
                <c:pt idx="271">
                  <c:v>3.92952789699571E-5</c:v>
                </c:pt>
                <c:pt idx="272">
                  <c:v>3.64596566523605E-5</c:v>
                </c:pt>
                <c:pt idx="273">
                  <c:v>3.41364806866953E-5</c:v>
                </c:pt>
                <c:pt idx="274">
                  <c:v>3.20394849785408E-5</c:v>
                </c:pt>
                <c:pt idx="275">
                  <c:v>2.99188841201717E-5</c:v>
                </c:pt>
                <c:pt idx="276">
                  <c:v>2.78781115879828E-5</c:v>
                </c:pt>
                <c:pt idx="277">
                  <c:v>2.62716738197425E-5</c:v>
                </c:pt>
                <c:pt idx="278">
                  <c:v>2.46922746781116E-5</c:v>
                </c:pt>
                <c:pt idx="279">
                  <c:v>2.32463519313305E-5</c:v>
                </c:pt>
                <c:pt idx="280">
                  <c:v>2.21081545064378E-5</c:v>
                </c:pt>
                <c:pt idx="281">
                  <c:v>2.09077253218884E-5</c:v>
                </c:pt>
                <c:pt idx="282">
                  <c:v>1.95416309012876E-5</c:v>
                </c:pt>
                <c:pt idx="283">
                  <c:v>1.8387982832618E-5</c:v>
                </c:pt>
                <c:pt idx="284">
                  <c:v>1.77085836909871E-5</c:v>
                </c:pt>
                <c:pt idx="285">
                  <c:v>1.68270386266094E-5</c:v>
                </c:pt>
                <c:pt idx="286">
                  <c:v>1.58515021459227E-5</c:v>
                </c:pt>
                <c:pt idx="287">
                  <c:v>1.51257510729614E-5</c:v>
                </c:pt>
                <c:pt idx="288">
                  <c:v>1.43957081545064E-5</c:v>
                </c:pt>
                <c:pt idx="289">
                  <c:v>1.3762660944206E-5</c:v>
                </c:pt>
                <c:pt idx="290">
                  <c:v>1.31669527896996E-5</c:v>
                </c:pt>
                <c:pt idx="291">
                  <c:v>1.26729613733906E-5</c:v>
                </c:pt>
                <c:pt idx="292">
                  <c:v>0.000126781115879828</c:v>
                </c:pt>
                <c:pt idx="293">
                  <c:v>0.000351296137339056</c:v>
                </c:pt>
                <c:pt idx="294">
                  <c:v>0.000345639484978541</c:v>
                </c:pt>
                <c:pt idx="295">
                  <c:v>0.000212266094420601</c:v>
                </c:pt>
                <c:pt idx="296">
                  <c:v>0.000163712446351931</c:v>
                </c:pt>
                <c:pt idx="297">
                  <c:v>0.000135317596566524</c:v>
                </c:pt>
                <c:pt idx="298">
                  <c:v>0.000115896995708155</c:v>
                </c:pt>
                <c:pt idx="299">
                  <c:v>0.00010019313304721</c:v>
                </c:pt>
                <c:pt idx="300">
                  <c:v>8.7854077253219E-5</c:v>
                </c:pt>
                <c:pt idx="301">
                  <c:v>7.63948497854077E-5</c:v>
                </c:pt>
                <c:pt idx="302">
                  <c:v>6.79184549356223E-5</c:v>
                </c:pt>
                <c:pt idx="303">
                  <c:v>6.26351931330472E-5</c:v>
                </c:pt>
                <c:pt idx="304">
                  <c:v>5.7519313304721E-5</c:v>
                </c:pt>
                <c:pt idx="305">
                  <c:v>5.34463519313305E-5</c:v>
                </c:pt>
                <c:pt idx="306">
                  <c:v>4.9450643776824E-5</c:v>
                </c:pt>
                <c:pt idx="307">
                  <c:v>4.51416309012876E-5</c:v>
                </c:pt>
                <c:pt idx="308">
                  <c:v>4.12450643776824E-5</c:v>
                </c:pt>
                <c:pt idx="309">
                  <c:v>3.78004291845494E-5</c:v>
                </c:pt>
                <c:pt idx="310">
                  <c:v>3.54339055793991E-5</c:v>
                </c:pt>
                <c:pt idx="311">
                  <c:v>3.27094420600858E-5</c:v>
                </c:pt>
                <c:pt idx="312">
                  <c:v>3.03914163090129E-5</c:v>
                </c:pt>
                <c:pt idx="313">
                  <c:v>2.86446351931331E-5</c:v>
                </c:pt>
                <c:pt idx="314">
                  <c:v>2.64781115879828E-5</c:v>
                </c:pt>
                <c:pt idx="315">
                  <c:v>2.4949356223176E-5</c:v>
                </c:pt>
                <c:pt idx="316">
                  <c:v>2.36763948497854E-5</c:v>
                </c:pt>
                <c:pt idx="317">
                  <c:v>2.21158798283262E-5</c:v>
                </c:pt>
                <c:pt idx="318">
                  <c:v>2.03712446351931E-5</c:v>
                </c:pt>
                <c:pt idx="319">
                  <c:v>6.12875536480687E-5</c:v>
                </c:pt>
                <c:pt idx="320">
                  <c:v>9.30729613733907E-5</c:v>
                </c:pt>
                <c:pt idx="321">
                  <c:v>7.13047210300429E-5</c:v>
                </c:pt>
                <c:pt idx="322">
                  <c:v>5.24763948497854E-5</c:v>
                </c:pt>
                <c:pt idx="323">
                  <c:v>4.37768240343348E-5</c:v>
                </c:pt>
                <c:pt idx="324">
                  <c:v>3.83034334763949E-5</c:v>
                </c:pt>
                <c:pt idx="325">
                  <c:v>3.41274678111588E-5</c:v>
                </c:pt>
                <c:pt idx="326">
                  <c:v>3.06502145922747E-5</c:v>
                </c:pt>
                <c:pt idx="327">
                  <c:v>2.78613733905579E-5</c:v>
                </c:pt>
                <c:pt idx="328">
                  <c:v>2.53987124463519E-5</c:v>
                </c:pt>
                <c:pt idx="329">
                  <c:v>2.38669527896996E-5</c:v>
                </c:pt>
                <c:pt idx="330">
                  <c:v>2.21974248927039E-5</c:v>
                </c:pt>
                <c:pt idx="331">
                  <c:v>2.02652360515022E-5</c:v>
                </c:pt>
                <c:pt idx="332">
                  <c:v>1.93605150214592E-5</c:v>
                </c:pt>
                <c:pt idx="333">
                  <c:v>1.82927038626609E-5</c:v>
                </c:pt>
                <c:pt idx="334">
                  <c:v>1.6718025751073E-5</c:v>
                </c:pt>
                <c:pt idx="335">
                  <c:v>1.59442060085837E-5</c:v>
                </c:pt>
                <c:pt idx="336">
                  <c:v>1.50261802575107E-5</c:v>
                </c:pt>
                <c:pt idx="337">
                  <c:v>1.3993991416309E-5</c:v>
                </c:pt>
                <c:pt idx="338">
                  <c:v>1.33673819742489E-5</c:v>
                </c:pt>
                <c:pt idx="339">
                  <c:v>1.24841201716738E-5</c:v>
                </c:pt>
                <c:pt idx="340">
                  <c:v>1.20223175965665E-5</c:v>
                </c:pt>
                <c:pt idx="341">
                  <c:v>1.12755364806867E-5</c:v>
                </c:pt>
                <c:pt idx="342">
                  <c:v>0.00010968669527897</c:v>
                </c:pt>
                <c:pt idx="343">
                  <c:v>0.000209171673819742</c:v>
                </c:pt>
                <c:pt idx="344">
                  <c:v>0.000168034334763949</c:v>
                </c:pt>
                <c:pt idx="345">
                  <c:v>0.000110583690987124</c:v>
                </c:pt>
                <c:pt idx="346">
                  <c:v>8.77253218884122E-5</c:v>
                </c:pt>
                <c:pt idx="347">
                  <c:v>7.34463519313305E-5</c:v>
                </c:pt>
                <c:pt idx="348">
                  <c:v>6.31459227467811E-5</c:v>
                </c:pt>
                <c:pt idx="349">
                  <c:v>5.5343347639485E-5</c:v>
                </c:pt>
                <c:pt idx="350">
                  <c:v>4.87210300429185E-5</c:v>
                </c:pt>
                <c:pt idx="351">
                  <c:v>4.36952789699571E-5</c:v>
                </c:pt>
                <c:pt idx="352">
                  <c:v>3.95618025751073E-5</c:v>
                </c:pt>
                <c:pt idx="353">
                  <c:v>3.57103004291846E-5</c:v>
                </c:pt>
                <c:pt idx="354">
                  <c:v>3.29197424892704E-5</c:v>
                </c:pt>
                <c:pt idx="355">
                  <c:v>3.04210300429185E-5</c:v>
                </c:pt>
                <c:pt idx="356">
                  <c:v>2.79789699570816E-5</c:v>
                </c:pt>
                <c:pt idx="357">
                  <c:v>2.56678111587983E-5</c:v>
                </c:pt>
                <c:pt idx="358">
                  <c:v>2.34613733905579E-5</c:v>
                </c:pt>
                <c:pt idx="359">
                  <c:v>2.20523605150215E-5</c:v>
                </c:pt>
                <c:pt idx="360">
                  <c:v>2.03042918454936E-5</c:v>
                </c:pt>
                <c:pt idx="361">
                  <c:v>1.87570815450644E-5</c:v>
                </c:pt>
                <c:pt idx="362">
                  <c:v>1.83030042918455E-5</c:v>
                </c:pt>
                <c:pt idx="363">
                  <c:v>1.9331330472103E-5</c:v>
                </c:pt>
                <c:pt idx="364">
                  <c:v>1.88296137339056E-5</c:v>
                </c:pt>
                <c:pt idx="365">
                  <c:v>1.63884120171674E-5</c:v>
                </c:pt>
                <c:pt idx="366">
                  <c:v>1.50768240343348E-5</c:v>
                </c:pt>
                <c:pt idx="367">
                  <c:v>1.38579399141631E-5</c:v>
                </c:pt>
                <c:pt idx="368">
                  <c:v>1.27630901287554E-5</c:v>
                </c:pt>
                <c:pt idx="369">
                  <c:v>1.21025751072961E-5</c:v>
                </c:pt>
                <c:pt idx="370">
                  <c:v>1.14592274678112E-5</c:v>
                </c:pt>
                <c:pt idx="371">
                  <c:v>1.07467811158798E-5</c:v>
                </c:pt>
                <c:pt idx="372">
                  <c:v>1.01579399141631E-5</c:v>
                </c:pt>
                <c:pt idx="373">
                  <c:v>9.74635193133047E-6</c:v>
                </c:pt>
                <c:pt idx="374">
                  <c:v>9.24206008583691E-6</c:v>
                </c:pt>
                <c:pt idx="375">
                  <c:v>8.69570815450644E-6</c:v>
                </c:pt>
                <c:pt idx="376">
                  <c:v>8.2755364806867E-6</c:v>
                </c:pt>
                <c:pt idx="377">
                  <c:v>8.12703862660944E-6</c:v>
                </c:pt>
                <c:pt idx="378">
                  <c:v>7.69270386266095E-6</c:v>
                </c:pt>
                <c:pt idx="379">
                  <c:v>7.08068669527897E-6</c:v>
                </c:pt>
                <c:pt idx="380">
                  <c:v>8.27124463519313E-6</c:v>
                </c:pt>
                <c:pt idx="381">
                  <c:v>2.17356223175966E-5</c:v>
                </c:pt>
                <c:pt idx="382">
                  <c:v>2.73467811158798E-5</c:v>
                </c:pt>
                <c:pt idx="383">
                  <c:v>1.9050643776824E-5</c:v>
                </c:pt>
                <c:pt idx="384">
                  <c:v>1.51562231759657E-5</c:v>
                </c:pt>
                <c:pt idx="385">
                  <c:v>1.28944206008584E-5</c:v>
                </c:pt>
                <c:pt idx="386">
                  <c:v>1.15412017167382E-5</c:v>
                </c:pt>
                <c:pt idx="387">
                  <c:v>1.0393991416309E-5</c:v>
                </c:pt>
                <c:pt idx="388">
                  <c:v>9.37467811158798E-6</c:v>
                </c:pt>
                <c:pt idx="389">
                  <c:v>8.668669527897E-6</c:v>
                </c:pt>
                <c:pt idx="390">
                  <c:v>7.92017167381974E-6</c:v>
                </c:pt>
                <c:pt idx="391">
                  <c:v>7.44163090128755E-6</c:v>
                </c:pt>
                <c:pt idx="392">
                  <c:v>6.96094420600859E-6</c:v>
                </c:pt>
                <c:pt idx="393">
                  <c:v>6.49356223175966E-6</c:v>
                </c:pt>
                <c:pt idx="394">
                  <c:v>6.12403433476395E-6</c:v>
                </c:pt>
                <c:pt idx="395">
                  <c:v>5.73733905579399E-6</c:v>
                </c:pt>
                <c:pt idx="396">
                  <c:v>5.40300429184549E-6</c:v>
                </c:pt>
                <c:pt idx="397">
                  <c:v>6.24549356223176E-6</c:v>
                </c:pt>
                <c:pt idx="398">
                  <c:v>8.02145922746781E-6</c:v>
                </c:pt>
                <c:pt idx="399">
                  <c:v>7.5030042918455E-6</c:v>
                </c:pt>
                <c:pt idx="400">
                  <c:v>6.07596566523605E-6</c:v>
                </c:pt>
                <c:pt idx="401">
                  <c:v>5.47639484978541E-6</c:v>
                </c:pt>
                <c:pt idx="402">
                  <c:v>4.91974248927039E-6</c:v>
                </c:pt>
                <c:pt idx="403">
                  <c:v>4.66909871244635E-6</c:v>
                </c:pt>
                <c:pt idx="404">
                  <c:v>4.30772532188841E-6</c:v>
                </c:pt>
                <c:pt idx="405">
                  <c:v>4.02995708154507E-6</c:v>
                </c:pt>
                <c:pt idx="406">
                  <c:v>3.8137339055794E-6</c:v>
                </c:pt>
                <c:pt idx="407">
                  <c:v>3.50081545064378E-6</c:v>
                </c:pt>
                <c:pt idx="408">
                  <c:v>3.37849785407725E-6</c:v>
                </c:pt>
                <c:pt idx="409">
                  <c:v>3.22412017167382E-6</c:v>
                </c:pt>
                <c:pt idx="410">
                  <c:v>2.97175965665236E-6</c:v>
                </c:pt>
                <c:pt idx="411">
                  <c:v>2.92330472103004E-6</c:v>
                </c:pt>
                <c:pt idx="412">
                  <c:v>8.40815450643777E-6</c:v>
                </c:pt>
                <c:pt idx="413">
                  <c:v>1.96515021459228E-5</c:v>
                </c:pt>
                <c:pt idx="414">
                  <c:v>1.95755364806867E-5</c:v>
                </c:pt>
                <c:pt idx="415">
                  <c:v>1.26841201716738E-5</c:v>
                </c:pt>
                <c:pt idx="416">
                  <c:v>1.0050643776824E-5</c:v>
                </c:pt>
                <c:pt idx="417">
                  <c:v>8.49742489270386E-6</c:v>
                </c:pt>
                <c:pt idx="418">
                  <c:v>7.47811158798283E-6</c:v>
                </c:pt>
                <c:pt idx="419">
                  <c:v>6.61201716738197E-6</c:v>
                </c:pt>
                <c:pt idx="420">
                  <c:v>5.85922746781116E-6</c:v>
                </c:pt>
                <c:pt idx="421">
                  <c:v>5.33519313304721E-6</c:v>
                </c:pt>
                <c:pt idx="422">
                  <c:v>4.92789699570815E-6</c:v>
                </c:pt>
                <c:pt idx="423">
                  <c:v>4.46652360515022E-6</c:v>
                </c:pt>
                <c:pt idx="424">
                  <c:v>4.09609442060086E-6</c:v>
                </c:pt>
                <c:pt idx="425">
                  <c:v>3.86729613733906E-6</c:v>
                </c:pt>
                <c:pt idx="426">
                  <c:v>4.6656652360515E-6</c:v>
                </c:pt>
                <c:pt idx="427">
                  <c:v>5.94978540772532E-6</c:v>
                </c:pt>
                <c:pt idx="428">
                  <c:v>5.47081545064378E-6</c:v>
                </c:pt>
                <c:pt idx="429">
                  <c:v>4.33476394849786E-6</c:v>
                </c:pt>
                <c:pt idx="430">
                  <c:v>3.86206008583691E-6</c:v>
                </c:pt>
                <c:pt idx="431">
                  <c:v>3.4681974248927E-6</c:v>
                </c:pt>
                <c:pt idx="432">
                  <c:v>3.13961373390558E-6</c:v>
                </c:pt>
                <c:pt idx="433">
                  <c:v>2.90587982832618E-6</c:v>
                </c:pt>
                <c:pt idx="434">
                  <c:v>2.68789699570815E-6</c:v>
                </c:pt>
                <c:pt idx="435">
                  <c:v>2.53660944206009E-6</c:v>
                </c:pt>
                <c:pt idx="436">
                  <c:v>2.37068669527897E-6</c:v>
                </c:pt>
                <c:pt idx="437">
                  <c:v>2.18008583690987E-6</c:v>
                </c:pt>
                <c:pt idx="438">
                  <c:v>2.04982832618026E-6</c:v>
                </c:pt>
                <c:pt idx="439">
                  <c:v>6.97768240343348E-6</c:v>
                </c:pt>
                <c:pt idx="440">
                  <c:v>1.19841201716738E-5</c:v>
                </c:pt>
                <c:pt idx="441">
                  <c:v>9.83004291845495E-6</c:v>
                </c:pt>
                <c:pt idx="442">
                  <c:v>6.79785407725322E-6</c:v>
                </c:pt>
                <c:pt idx="443">
                  <c:v>5.5862660944206E-6</c:v>
                </c:pt>
                <c:pt idx="444">
                  <c:v>4.7862660944206E-6</c:v>
                </c:pt>
                <c:pt idx="445">
                  <c:v>4.23141630901288E-6</c:v>
                </c:pt>
                <c:pt idx="446">
                  <c:v>3.78570815450644E-6</c:v>
                </c:pt>
                <c:pt idx="447">
                  <c:v>3.37326180257511E-6</c:v>
                </c:pt>
                <c:pt idx="448">
                  <c:v>3.0637339055794E-6</c:v>
                </c:pt>
                <c:pt idx="449">
                  <c:v>2.82532188841202E-6</c:v>
                </c:pt>
                <c:pt idx="450">
                  <c:v>2.60008583690987E-6</c:v>
                </c:pt>
                <c:pt idx="451">
                  <c:v>2.60085836909871E-6</c:v>
                </c:pt>
                <c:pt idx="452">
                  <c:v>2.63596566523605E-6</c:v>
                </c:pt>
                <c:pt idx="453">
                  <c:v>2.39888412017167E-6</c:v>
                </c:pt>
                <c:pt idx="454">
                  <c:v>2.12287553648069E-6</c:v>
                </c:pt>
                <c:pt idx="455">
                  <c:v>1.94643776824034E-6</c:v>
                </c:pt>
                <c:pt idx="456">
                  <c:v>1.81781115879828E-6</c:v>
                </c:pt>
                <c:pt idx="457">
                  <c:v>1.66974248927039E-6</c:v>
                </c:pt>
                <c:pt idx="458">
                  <c:v>1.57725321888412E-6</c:v>
                </c:pt>
                <c:pt idx="459">
                  <c:v>1.47171673819743E-6</c:v>
                </c:pt>
                <c:pt idx="460">
                  <c:v>1.38167381974249E-6</c:v>
                </c:pt>
                <c:pt idx="461">
                  <c:v>1.30283261802575E-6</c:v>
                </c:pt>
                <c:pt idx="462">
                  <c:v>1.74236051502146E-6</c:v>
                </c:pt>
                <c:pt idx="463">
                  <c:v>2.60549356223176E-6</c:v>
                </c:pt>
                <c:pt idx="464">
                  <c:v>2.49004291845494E-6</c:v>
                </c:pt>
                <c:pt idx="465">
                  <c:v>1.86197424892704E-6</c:v>
                </c:pt>
                <c:pt idx="466">
                  <c:v>1.61695278969957E-6</c:v>
                </c:pt>
                <c:pt idx="467">
                  <c:v>1.45326180257511E-6</c:v>
                </c:pt>
                <c:pt idx="468">
                  <c:v>1.31356223175966E-6</c:v>
                </c:pt>
                <c:pt idx="469">
                  <c:v>1.21094420600858E-6</c:v>
                </c:pt>
                <c:pt idx="470">
                  <c:v>1.12004291845494E-6</c:v>
                </c:pt>
                <c:pt idx="471">
                  <c:v>1.05103004291845E-6</c:v>
                </c:pt>
                <c:pt idx="472">
                  <c:v>9.84206008583691E-7</c:v>
                </c:pt>
                <c:pt idx="473">
                  <c:v>1.13257510729614E-6</c:v>
                </c:pt>
                <c:pt idx="474">
                  <c:v>1.20030042918455E-6</c:v>
                </c:pt>
                <c:pt idx="475">
                  <c:v>1.03309012875536E-6</c:v>
                </c:pt>
                <c:pt idx="476">
                  <c:v>9.2716738197425E-7</c:v>
                </c:pt>
                <c:pt idx="477">
                  <c:v>8.42145922746781E-7</c:v>
                </c:pt>
                <c:pt idx="478">
                  <c:v>7.86523605150215E-7</c:v>
                </c:pt>
                <c:pt idx="479">
                  <c:v>7.40171673819743E-7</c:v>
                </c:pt>
                <c:pt idx="480">
                  <c:v>6.79957081545064E-7</c:v>
                </c:pt>
                <c:pt idx="481">
                  <c:v>6.51587982832618E-7</c:v>
                </c:pt>
                <c:pt idx="482">
                  <c:v>6.52188841201717E-7</c:v>
                </c:pt>
                <c:pt idx="483">
                  <c:v>1.00128755364807E-6</c:v>
                </c:pt>
                <c:pt idx="484">
                  <c:v>1.17386266094421E-6</c:v>
                </c:pt>
                <c:pt idx="485">
                  <c:v>9.1725321888412E-7</c:v>
                </c:pt>
                <c:pt idx="486">
                  <c:v>7.74034334763949E-7</c:v>
                </c:pt>
                <c:pt idx="487">
                  <c:v>6.83562231759657E-7</c:v>
                </c:pt>
                <c:pt idx="488">
                  <c:v>6.28798283261803E-7</c:v>
                </c:pt>
                <c:pt idx="489">
                  <c:v>5.79957081545064E-7</c:v>
                </c:pt>
                <c:pt idx="490">
                  <c:v>5.34077253218884E-7</c:v>
                </c:pt>
                <c:pt idx="491">
                  <c:v>4.97510729613734E-7</c:v>
                </c:pt>
                <c:pt idx="492">
                  <c:v>6.3137339055794E-7</c:v>
                </c:pt>
                <c:pt idx="493">
                  <c:v>8.21974248927039E-7</c:v>
                </c:pt>
                <c:pt idx="494">
                  <c:v>7.4755364806867E-7</c:v>
                </c:pt>
                <c:pt idx="495">
                  <c:v>6.0068669527897E-7</c:v>
                </c:pt>
                <c:pt idx="496">
                  <c:v>5.34034334763949E-7</c:v>
                </c:pt>
                <c:pt idx="497">
                  <c:v>4.84721030042919E-7</c:v>
                </c:pt>
                <c:pt idx="498">
                  <c:v>4.39399141630901E-7</c:v>
                </c:pt>
                <c:pt idx="499">
                  <c:v>4.10326180257511E-7</c:v>
                </c:pt>
                <c:pt idx="500">
                  <c:v>3.87476394849786E-7</c:v>
                </c:pt>
                <c:pt idx="501">
                  <c:v>7.62489270386266E-7</c:v>
                </c:pt>
                <c:pt idx="502">
                  <c:v>1.2037339055794E-6</c:v>
                </c:pt>
                <c:pt idx="503">
                  <c:v>1.03969957081545E-6</c:v>
                </c:pt>
                <c:pt idx="504">
                  <c:v>7.53905579399142E-7</c:v>
                </c:pt>
                <c:pt idx="505">
                  <c:v>6.39656652360515E-7</c:v>
                </c:pt>
                <c:pt idx="506">
                  <c:v>5.58712446351931E-7</c:v>
                </c:pt>
                <c:pt idx="507">
                  <c:v>5.00557939914163E-7</c:v>
                </c:pt>
                <c:pt idx="508">
                  <c:v>4.52789699570815E-7</c:v>
                </c:pt>
                <c:pt idx="509">
                  <c:v>4.2818025751073E-7</c:v>
                </c:pt>
                <c:pt idx="510">
                  <c:v>4.95064377682403E-7</c:v>
                </c:pt>
                <c:pt idx="511">
                  <c:v>5.02274678111588E-7</c:v>
                </c:pt>
                <c:pt idx="512">
                  <c:v>4.14510729613734E-7</c:v>
                </c:pt>
                <c:pt idx="513">
                  <c:v>3.70025751072961E-7</c:v>
                </c:pt>
                <c:pt idx="514">
                  <c:v>3.4193991416309E-7</c:v>
                </c:pt>
                <c:pt idx="515">
                  <c:v>3.14330472103004E-7</c:v>
                </c:pt>
                <c:pt idx="516">
                  <c:v>2.89360515021459E-7</c:v>
                </c:pt>
                <c:pt idx="517">
                  <c:v>2.96094420600858E-7</c:v>
                </c:pt>
                <c:pt idx="518">
                  <c:v>5.58111587982833E-7</c:v>
                </c:pt>
                <c:pt idx="519">
                  <c:v>6.71287553648069E-7</c:v>
                </c:pt>
                <c:pt idx="520">
                  <c:v>4.9343347639485E-7</c:v>
                </c:pt>
                <c:pt idx="521">
                  <c:v>4.06077253218884E-7</c:v>
                </c:pt>
                <c:pt idx="522">
                  <c:v>3.5568669527897E-7</c:v>
                </c:pt>
                <c:pt idx="523">
                  <c:v>3.16639484978541E-7</c:v>
                </c:pt>
                <c:pt idx="524">
                  <c:v>2.85982832618026E-7</c:v>
                </c:pt>
                <c:pt idx="525">
                  <c:v>2.99270386266094E-7</c:v>
                </c:pt>
                <c:pt idx="526">
                  <c:v>4.03463519313305E-7</c:v>
                </c:pt>
                <c:pt idx="527">
                  <c:v>4.13124463519313E-7</c:v>
                </c:pt>
                <c:pt idx="528">
                  <c:v>3.23961373390558E-7</c:v>
                </c:pt>
                <c:pt idx="529">
                  <c:v>2.82274678111588E-7</c:v>
                </c:pt>
                <c:pt idx="530">
                  <c:v>2.54489270386266E-7</c:v>
                </c:pt>
                <c:pt idx="531">
                  <c:v>2.34188841201717E-7</c:v>
                </c:pt>
                <c:pt idx="532">
                  <c:v>2.15978540772532E-7</c:v>
                </c:pt>
                <c:pt idx="533">
                  <c:v>4.1918025751073E-7</c:v>
                </c:pt>
                <c:pt idx="534">
                  <c:v>5.66394849785408E-7</c:v>
                </c:pt>
                <c:pt idx="535">
                  <c:v>4.41845493562232E-7</c:v>
                </c:pt>
                <c:pt idx="536">
                  <c:v>3.43287553648069E-7</c:v>
                </c:pt>
                <c:pt idx="537">
                  <c:v>2.96326180257511E-7</c:v>
                </c:pt>
                <c:pt idx="538">
                  <c:v>2.63210300429185E-7</c:v>
                </c:pt>
                <c:pt idx="539">
                  <c:v>2.37630901287554E-7</c:v>
                </c:pt>
                <c:pt idx="540">
                  <c:v>3.27540772532189E-7</c:v>
                </c:pt>
                <c:pt idx="541">
                  <c:v>4.24755364806867E-7</c:v>
                </c:pt>
                <c:pt idx="542">
                  <c:v>3.66738197424893E-7</c:v>
                </c:pt>
                <c:pt idx="543">
                  <c:v>2.87124463519313E-7</c:v>
                </c:pt>
                <c:pt idx="544">
                  <c:v>2.50489270386266E-7</c:v>
                </c:pt>
                <c:pt idx="545">
                  <c:v>2.25609442060086E-7</c:v>
                </c:pt>
                <c:pt idx="546">
                  <c:v>2.08510729613734E-7</c:v>
                </c:pt>
                <c:pt idx="547">
                  <c:v>1.62643776824034E-6</c:v>
                </c:pt>
                <c:pt idx="548">
                  <c:v>2.50098712446352E-6</c:v>
                </c:pt>
                <c:pt idx="549">
                  <c:v>1.78403433476395E-6</c:v>
                </c:pt>
                <c:pt idx="550">
                  <c:v>1.25892703862661E-6</c:v>
                </c:pt>
                <c:pt idx="551">
                  <c:v>1.01248927038627E-6</c:v>
                </c:pt>
                <c:pt idx="552">
                  <c:v>8.54334763948498E-7</c:v>
                </c:pt>
                <c:pt idx="553">
                  <c:v>7.39055793991417E-7</c:v>
                </c:pt>
                <c:pt idx="554">
                  <c:v>6.468669527897E-7</c:v>
                </c:pt>
                <c:pt idx="555">
                  <c:v>5.72789699570816E-7</c:v>
                </c:pt>
                <c:pt idx="556">
                  <c:v>5.15107296137339E-7</c:v>
                </c:pt>
                <c:pt idx="557">
                  <c:v>4.63047210300429E-7</c:v>
                </c:pt>
                <c:pt idx="558">
                  <c:v>4.18901287553648E-7</c:v>
                </c:pt>
                <c:pt idx="559">
                  <c:v>3.87038626609442E-7</c:v>
                </c:pt>
                <c:pt idx="560">
                  <c:v>3.56424892703863E-7</c:v>
                </c:pt>
                <c:pt idx="561">
                  <c:v>3.25051502145923E-7</c:v>
                </c:pt>
                <c:pt idx="562">
                  <c:v>2.97549356223176E-7</c:v>
                </c:pt>
                <c:pt idx="563">
                  <c:v>2.76695278969957E-7</c:v>
                </c:pt>
                <c:pt idx="564">
                  <c:v>2.53532188841202E-7</c:v>
                </c:pt>
                <c:pt idx="565">
                  <c:v>2.33107296137339E-7</c:v>
                </c:pt>
                <c:pt idx="566">
                  <c:v>2.17841201716738E-7</c:v>
                </c:pt>
                <c:pt idx="567">
                  <c:v>2.03038626609442E-7</c:v>
                </c:pt>
                <c:pt idx="568">
                  <c:v>1.88047210300429E-7</c:v>
                </c:pt>
                <c:pt idx="569">
                  <c:v>1.75969957081545E-7</c:v>
                </c:pt>
                <c:pt idx="570">
                  <c:v>1.66317596566524E-7</c:v>
                </c:pt>
                <c:pt idx="571">
                  <c:v>1.55137339055794E-7</c:v>
                </c:pt>
                <c:pt idx="572">
                  <c:v>1.42759656652361E-7</c:v>
                </c:pt>
                <c:pt idx="573">
                  <c:v>1.33184549356223E-7</c:v>
                </c:pt>
                <c:pt idx="574">
                  <c:v>1.27184549356223E-7</c:v>
                </c:pt>
                <c:pt idx="575">
                  <c:v>1.19896995708155E-7</c:v>
                </c:pt>
                <c:pt idx="576">
                  <c:v>1.13296137339056E-7</c:v>
                </c:pt>
                <c:pt idx="577">
                  <c:v>1.08227467811159E-7</c:v>
                </c:pt>
                <c:pt idx="578">
                  <c:v>1.0319313304721E-7</c:v>
                </c:pt>
                <c:pt idx="579">
                  <c:v>9.78111587982833E-8</c:v>
                </c:pt>
                <c:pt idx="580">
                  <c:v>9.26008583690987E-8</c:v>
                </c:pt>
                <c:pt idx="581">
                  <c:v>9.03047210300429E-8</c:v>
                </c:pt>
                <c:pt idx="582">
                  <c:v>8.60987124463519E-8</c:v>
                </c:pt>
                <c:pt idx="583">
                  <c:v>8.02918454935622E-8</c:v>
                </c:pt>
                <c:pt idx="584">
                  <c:v>7.61845493562232E-8</c:v>
                </c:pt>
                <c:pt idx="585">
                  <c:v>7.40772532188841E-8</c:v>
                </c:pt>
                <c:pt idx="586">
                  <c:v>7.14377682403434E-8</c:v>
                </c:pt>
                <c:pt idx="587">
                  <c:v>6.62317596566524E-8</c:v>
                </c:pt>
                <c:pt idx="588">
                  <c:v>6.38197424892704E-8</c:v>
                </c:pt>
                <c:pt idx="589">
                  <c:v>6.2137339055794E-8</c:v>
                </c:pt>
                <c:pt idx="590">
                  <c:v>5.7824034334764E-8</c:v>
                </c:pt>
                <c:pt idx="591">
                  <c:v>5.64248927038627E-8</c:v>
                </c:pt>
                <c:pt idx="592">
                  <c:v>5.38583690987125E-8</c:v>
                </c:pt>
                <c:pt idx="593">
                  <c:v>5.05107296137339E-8</c:v>
                </c:pt>
                <c:pt idx="594">
                  <c:v>4.93347639484979E-8</c:v>
                </c:pt>
                <c:pt idx="595">
                  <c:v>4.61287553648069E-8</c:v>
                </c:pt>
                <c:pt idx="596">
                  <c:v>4.51888412017168E-8</c:v>
                </c:pt>
                <c:pt idx="597">
                  <c:v>4.24974248927039E-8</c:v>
                </c:pt>
                <c:pt idx="598">
                  <c:v>4.08407725321888E-8</c:v>
                </c:pt>
                <c:pt idx="599">
                  <c:v>3.93381974248927E-8</c:v>
                </c:pt>
                <c:pt idx="600">
                  <c:v>3.74098712446352E-8</c:v>
                </c:pt>
                <c:pt idx="601">
                  <c:v>3.58347639484979E-8</c:v>
                </c:pt>
                <c:pt idx="602">
                  <c:v>3.41536480686695E-8</c:v>
                </c:pt>
                <c:pt idx="603">
                  <c:v>3.31047210300429E-8</c:v>
                </c:pt>
                <c:pt idx="604">
                  <c:v>3.13163090128755E-8</c:v>
                </c:pt>
                <c:pt idx="605">
                  <c:v>3.01935622317597E-8</c:v>
                </c:pt>
                <c:pt idx="606">
                  <c:v>2.83708154506438E-8</c:v>
                </c:pt>
                <c:pt idx="607">
                  <c:v>2.78755364806867E-8</c:v>
                </c:pt>
                <c:pt idx="608">
                  <c:v>2.64150214592275E-8</c:v>
                </c:pt>
                <c:pt idx="609">
                  <c:v>2.5318025751073E-8</c:v>
                </c:pt>
                <c:pt idx="610">
                  <c:v>2.44497854077253E-8</c:v>
                </c:pt>
                <c:pt idx="611">
                  <c:v>2.27347639484979E-8</c:v>
                </c:pt>
                <c:pt idx="612">
                  <c:v>2.25952789699571E-8</c:v>
                </c:pt>
                <c:pt idx="613">
                  <c:v>2.12579399141631E-8</c:v>
                </c:pt>
                <c:pt idx="614">
                  <c:v>2.02231759656652E-8</c:v>
                </c:pt>
                <c:pt idx="615">
                  <c:v>1.9962660944206E-8</c:v>
                </c:pt>
                <c:pt idx="616">
                  <c:v>1.84077253218884E-8</c:v>
                </c:pt>
                <c:pt idx="617">
                  <c:v>1.78562231759657E-8</c:v>
                </c:pt>
                <c:pt idx="618">
                  <c:v>1.76051502145923E-8</c:v>
                </c:pt>
                <c:pt idx="619">
                  <c:v>1.62201716738197E-8</c:v>
                </c:pt>
                <c:pt idx="620">
                  <c:v>1.56987124463519E-8</c:v>
                </c:pt>
                <c:pt idx="621">
                  <c:v>1.54845493562232E-8</c:v>
                </c:pt>
                <c:pt idx="622">
                  <c:v>1.44038626609442E-8</c:v>
                </c:pt>
                <c:pt idx="623">
                  <c:v>1.37708154506438E-8</c:v>
                </c:pt>
                <c:pt idx="624">
                  <c:v>1.3519313304721E-8</c:v>
                </c:pt>
                <c:pt idx="625">
                  <c:v>1.27094420600858E-8</c:v>
                </c:pt>
                <c:pt idx="626">
                  <c:v>1.2062660944206E-8</c:v>
                </c:pt>
                <c:pt idx="627">
                  <c:v>1.20549356223176E-8</c:v>
                </c:pt>
                <c:pt idx="628">
                  <c:v>1.13699570815451E-8</c:v>
                </c:pt>
                <c:pt idx="629">
                  <c:v>1.04557939914163E-8</c:v>
                </c:pt>
                <c:pt idx="630">
                  <c:v>1.03991416309013E-8</c:v>
                </c:pt>
                <c:pt idx="631">
                  <c:v>1.0168669527897E-8</c:v>
                </c:pt>
                <c:pt idx="632">
                  <c:v>9.46394849785408E-9</c:v>
                </c:pt>
                <c:pt idx="633">
                  <c:v>8.90171673819743E-9</c:v>
                </c:pt>
                <c:pt idx="634">
                  <c:v>8.90772532188841E-9</c:v>
                </c:pt>
                <c:pt idx="635">
                  <c:v>8.56909871244635E-9</c:v>
                </c:pt>
                <c:pt idx="636">
                  <c:v>7.86351931330472E-9</c:v>
                </c:pt>
                <c:pt idx="637">
                  <c:v>7.56781115879828E-9</c:v>
                </c:pt>
                <c:pt idx="638">
                  <c:v>7.60515021459228E-9</c:v>
                </c:pt>
                <c:pt idx="639">
                  <c:v>7.23862660944206E-9</c:v>
                </c:pt>
                <c:pt idx="640">
                  <c:v>6.65407725321888E-9</c:v>
                </c:pt>
                <c:pt idx="641">
                  <c:v>6.38497854077253E-9</c:v>
                </c:pt>
                <c:pt idx="642">
                  <c:v>6.41974248927039E-9</c:v>
                </c:pt>
                <c:pt idx="643">
                  <c:v>6.14034334763949E-9</c:v>
                </c:pt>
                <c:pt idx="644">
                  <c:v>5.61888412017167E-9</c:v>
                </c:pt>
                <c:pt idx="645">
                  <c:v>5.42317596566524E-9</c:v>
                </c:pt>
                <c:pt idx="646">
                  <c:v>5.39957081545064E-9</c:v>
                </c:pt>
                <c:pt idx="647">
                  <c:v>5.21802575107296E-9</c:v>
                </c:pt>
                <c:pt idx="648">
                  <c:v>4.82103004291845E-9</c:v>
                </c:pt>
                <c:pt idx="649">
                  <c:v>4.57424892703863E-9</c:v>
                </c:pt>
                <c:pt idx="650">
                  <c:v>4.47038626609442E-9</c:v>
                </c:pt>
                <c:pt idx="651">
                  <c:v>4.42231759656652E-9</c:v>
                </c:pt>
                <c:pt idx="652">
                  <c:v>4.17351931330472E-9</c:v>
                </c:pt>
                <c:pt idx="653">
                  <c:v>3.87991416309013E-9</c:v>
                </c:pt>
                <c:pt idx="654">
                  <c:v>3.73077253218884E-9</c:v>
                </c:pt>
                <c:pt idx="655">
                  <c:v>3.72656652360515E-9</c:v>
                </c:pt>
                <c:pt idx="656">
                  <c:v>3.60115879828326E-9</c:v>
                </c:pt>
                <c:pt idx="657">
                  <c:v>3.30969957081545E-9</c:v>
                </c:pt>
                <c:pt idx="658">
                  <c:v>3.14484978540773E-9</c:v>
                </c:pt>
                <c:pt idx="659">
                  <c:v>3.03643776824034E-9</c:v>
                </c:pt>
                <c:pt idx="660">
                  <c:v>3.06012875536481E-9</c:v>
                </c:pt>
                <c:pt idx="661">
                  <c:v>2.9281974248927E-9</c:v>
                </c:pt>
                <c:pt idx="662">
                  <c:v>2.66931330472103E-9</c:v>
                </c:pt>
                <c:pt idx="663">
                  <c:v>2.55768240343348E-9</c:v>
                </c:pt>
                <c:pt idx="664">
                  <c:v>2.49175965665236E-9</c:v>
                </c:pt>
                <c:pt idx="665">
                  <c:v>2.47763948497854E-9</c:v>
                </c:pt>
                <c:pt idx="666">
                  <c:v>2.36360515021459E-9</c:v>
                </c:pt>
                <c:pt idx="667">
                  <c:v>2.18978540772532E-9</c:v>
                </c:pt>
                <c:pt idx="668">
                  <c:v>2.08472103004292E-9</c:v>
                </c:pt>
                <c:pt idx="669">
                  <c:v>2.03652360515021E-9</c:v>
                </c:pt>
                <c:pt idx="670">
                  <c:v>2.01347639484979E-9</c:v>
                </c:pt>
                <c:pt idx="671">
                  <c:v>1.91206008583691E-9</c:v>
                </c:pt>
                <c:pt idx="672">
                  <c:v>1.78828326180258E-9</c:v>
                </c:pt>
                <c:pt idx="673">
                  <c:v>1.70721030042918E-9</c:v>
                </c:pt>
                <c:pt idx="674">
                  <c:v>1.68360515021459E-9</c:v>
                </c:pt>
                <c:pt idx="675">
                  <c:v>1.66442060085837E-9</c:v>
                </c:pt>
                <c:pt idx="676">
                  <c:v>1.56004291845494E-9</c:v>
                </c:pt>
                <c:pt idx="677">
                  <c:v>1.43931330472103E-9</c:v>
                </c:pt>
                <c:pt idx="678">
                  <c:v>1.36969957081545E-9</c:v>
                </c:pt>
                <c:pt idx="679">
                  <c:v>1.36167381974249E-9</c:v>
                </c:pt>
                <c:pt idx="680">
                  <c:v>1.31510729613734E-9</c:v>
                </c:pt>
                <c:pt idx="681">
                  <c:v>1.2287982832618E-9</c:v>
                </c:pt>
                <c:pt idx="682">
                  <c:v>1.17184549356223E-9</c:v>
                </c:pt>
                <c:pt idx="683">
                  <c:v>1.11381974248927E-9</c:v>
                </c:pt>
                <c:pt idx="684">
                  <c:v>1.10974248927039E-9</c:v>
                </c:pt>
                <c:pt idx="685">
                  <c:v>1.07081545064378E-9</c:v>
                </c:pt>
                <c:pt idx="686">
                  <c:v>9.94592274678111E-10</c:v>
                </c:pt>
                <c:pt idx="687">
                  <c:v>9.53648068669528E-10</c:v>
                </c:pt>
                <c:pt idx="688">
                  <c:v>9.13862660944206E-10</c:v>
                </c:pt>
                <c:pt idx="689">
                  <c:v>9.07682403433476E-10</c:v>
                </c:pt>
                <c:pt idx="690">
                  <c:v>8.62918454935622E-10</c:v>
                </c:pt>
                <c:pt idx="691">
                  <c:v>8.06008583690987E-10</c:v>
                </c:pt>
                <c:pt idx="692">
                  <c:v>7.82274678111588E-10</c:v>
                </c:pt>
                <c:pt idx="693">
                  <c:v>7.49570815450644E-10</c:v>
                </c:pt>
                <c:pt idx="694">
                  <c:v>7.34592274678111E-10</c:v>
                </c:pt>
                <c:pt idx="695">
                  <c:v>6.93991416309013E-10</c:v>
                </c:pt>
                <c:pt idx="696">
                  <c:v>6.45836909871245E-10</c:v>
                </c:pt>
                <c:pt idx="697">
                  <c:v>6.23476394849785E-10</c:v>
                </c:pt>
                <c:pt idx="698">
                  <c:v>6.0206008583691E-10</c:v>
                </c:pt>
                <c:pt idx="699">
                  <c:v>6.00515021459227E-10</c:v>
                </c:pt>
                <c:pt idx="700">
                  <c:v>5.71587982832618E-10</c:v>
                </c:pt>
                <c:pt idx="701">
                  <c:v>5.28969957081545E-10</c:v>
                </c:pt>
                <c:pt idx="702">
                  <c:v>5.09957081545064E-10</c:v>
                </c:pt>
                <c:pt idx="703">
                  <c:v>4.95278969957082E-10</c:v>
                </c:pt>
                <c:pt idx="704">
                  <c:v>4.90815450643777E-10</c:v>
                </c:pt>
                <c:pt idx="705">
                  <c:v>4.82403433476395E-10</c:v>
                </c:pt>
                <c:pt idx="706">
                  <c:v>4.71330472103004E-10</c:v>
                </c:pt>
                <c:pt idx="707">
                  <c:v>4.34248927038627E-10</c:v>
                </c:pt>
                <c:pt idx="708">
                  <c:v>3.87858369098712E-10</c:v>
                </c:pt>
                <c:pt idx="709">
                  <c:v>3.66811158798283E-10</c:v>
                </c:pt>
                <c:pt idx="710">
                  <c:v>3.62781115879828E-10</c:v>
                </c:pt>
                <c:pt idx="711">
                  <c:v>3.50047210300429E-10</c:v>
                </c:pt>
                <c:pt idx="712">
                  <c:v>3.2481974248927E-10</c:v>
                </c:pt>
                <c:pt idx="713">
                  <c:v>3.09330472103004E-10</c:v>
                </c:pt>
                <c:pt idx="714">
                  <c:v>2.99733905579399E-10</c:v>
                </c:pt>
                <c:pt idx="715">
                  <c:v>2.8906008583691E-10</c:v>
                </c:pt>
                <c:pt idx="716">
                  <c:v>2.87583690987124E-10</c:v>
                </c:pt>
                <c:pt idx="717">
                  <c:v>2.7468669527897E-10</c:v>
                </c:pt>
                <c:pt idx="718">
                  <c:v>2.55618025751073E-10</c:v>
                </c:pt>
                <c:pt idx="719">
                  <c:v>2.45974248927039E-10</c:v>
                </c:pt>
                <c:pt idx="720">
                  <c:v>2.35291845493562E-10</c:v>
                </c:pt>
                <c:pt idx="721">
                  <c:v>2.30836909871245E-10</c:v>
                </c:pt>
                <c:pt idx="722">
                  <c:v>2.28231759656652E-10</c:v>
                </c:pt>
                <c:pt idx="723">
                  <c:v>2.14673819742489E-10</c:v>
                </c:pt>
                <c:pt idx="724">
                  <c:v>2.01386266094421E-10</c:v>
                </c:pt>
                <c:pt idx="725">
                  <c:v>1.96772532188841E-10</c:v>
                </c:pt>
                <c:pt idx="726">
                  <c:v>1.90278969957082E-10</c:v>
                </c:pt>
                <c:pt idx="727">
                  <c:v>1.89055793991416E-10</c:v>
                </c:pt>
                <c:pt idx="728">
                  <c:v>1.8187982832618E-10</c:v>
                </c:pt>
                <c:pt idx="729">
                  <c:v>1.721330472103E-10</c:v>
                </c:pt>
                <c:pt idx="730">
                  <c:v>1.68364806866953E-10</c:v>
                </c:pt>
                <c:pt idx="731">
                  <c:v>1.58673819742489E-10</c:v>
                </c:pt>
                <c:pt idx="732">
                  <c:v>1.53038626609442E-10</c:v>
                </c:pt>
                <c:pt idx="733">
                  <c:v>1.46090128755365E-10</c:v>
                </c:pt>
                <c:pt idx="734">
                  <c:v>1.37025751072961E-10</c:v>
                </c:pt>
                <c:pt idx="735">
                  <c:v>1.32536480686695E-10</c:v>
                </c:pt>
                <c:pt idx="736">
                  <c:v>1.31991416309013E-10</c:v>
                </c:pt>
                <c:pt idx="737">
                  <c:v>1.27965665236052E-10</c:v>
                </c:pt>
                <c:pt idx="738">
                  <c:v>1.19021459227468E-10</c:v>
                </c:pt>
                <c:pt idx="739">
                  <c:v>1.1525321888412E-10</c:v>
                </c:pt>
                <c:pt idx="740">
                  <c:v>1.1643347639485E-10</c:v>
                </c:pt>
                <c:pt idx="741">
                  <c:v>1.10244635193133E-10</c:v>
                </c:pt>
                <c:pt idx="742">
                  <c:v>1.00961373390558E-10</c:v>
                </c:pt>
                <c:pt idx="743">
                  <c:v>1.02291845493562E-10</c:v>
                </c:pt>
                <c:pt idx="744">
                  <c:v>9.99828326180257E-11</c:v>
                </c:pt>
                <c:pt idx="745">
                  <c:v>9.25622317596567E-11</c:v>
                </c:pt>
                <c:pt idx="746">
                  <c:v>9.1931330472103E-11</c:v>
                </c:pt>
                <c:pt idx="747">
                  <c:v>9.21459227467811E-11</c:v>
                </c:pt>
                <c:pt idx="748">
                  <c:v>9.10085836909871E-11</c:v>
                </c:pt>
                <c:pt idx="749">
                  <c:v>8.77124463519313E-11</c:v>
                </c:pt>
                <c:pt idx="750">
                  <c:v>7.91416309012876E-11</c:v>
                </c:pt>
                <c:pt idx="751">
                  <c:v>7.03218884120172E-11</c:v>
                </c:pt>
                <c:pt idx="752">
                  <c:v>6.98197424892704E-11</c:v>
                </c:pt>
                <c:pt idx="753">
                  <c:v>6.80128755364807E-11</c:v>
                </c:pt>
                <c:pt idx="754">
                  <c:v>6.3725321888412E-11</c:v>
                </c:pt>
                <c:pt idx="755">
                  <c:v>6.36266094420601E-11</c:v>
                </c:pt>
                <c:pt idx="756">
                  <c:v>6.11072961373391E-11</c:v>
                </c:pt>
                <c:pt idx="757">
                  <c:v>6.07811158798283E-11</c:v>
                </c:pt>
                <c:pt idx="758">
                  <c:v>5.73905579399142E-11</c:v>
                </c:pt>
                <c:pt idx="759">
                  <c:v>5.37424892703863E-11</c:v>
                </c:pt>
                <c:pt idx="760">
                  <c:v>5.2068669527897E-11</c:v>
                </c:pt>
                <c:pt idx="761">
                  <c:v>5.01201716738198E-11</c:v>
                </c:pt>
                <c:pt idx="762">
                  <c:v>4.95278969957082E-11</c:v>
                </c:pt>
                <c:pt idx="763">
                  <c:v>4.84849785407725E-11</c:v>
                </c:pt>
                <c:pt idx="764">
                  <c:v>5.02532188841202E-11</c:v>
                </c:pt>
                <c:pt idx="765">
                  <c:v>4.5068669527897E-11</c:v>
                </c:pt>
                <c:pt idx="766">
                  <c:v>3.84424892703863E-11</c:v>
                </c:pt>
                <c:pt idx="767">
                  <c:v>3.70575107296137E-11</c:v>
                </c:pt>
                <c:pt idx="768">
                  <c:v>3.53309012875536E-11</c:v>
                </c:pt>
                <c:pt idx="769">
                  <c:v>3.46690987124464E-11</c:v>
                </c:pt>
                <c:pt idx="770">
                  <c:v>3.29407725321888E-11</c:v>
                </c:pt>
                <c:pt idx="771">
                  <c:v>3.23587982832618E-11</c:v>
                </c:pt>
                <c:pt idx="772">
                  <c:v>3.1106008583691E-11</c:v>
                </c:pt>
                <c:pt idx="773">
                  <c:v>2.94094420600858E-11</c:v>
                </c:pt>
                <c:pt idx="774">
                  <c:v>2.91214592274678E-11</c:v>
                </c:pt>
                <c:pt idx="775">
                  <c:v>2.74905579399142E-11</c:v>
                </c:pt>
                <c:pt idx="776">
                  <c:v>2.70772532188841E-11</c:v>
                </c:pt>
                <c:pt idx="777">
                  <c:v>2.69042918454936E-11</c:v>
                </c:pt>
                <c:pt idx="778">
                  <c:v>2.49197424892704E-11</c:v>
                </c:pt>
                <c:pt idx="779">
                  <c:v>2.35592274678112E-11</c:v>
                </c:pt>
                <c:pt idx="780">
                  <c:v>2.29785407725322E-11</c:v>
                </c:pt>
                <c:pt idx="781">
                  <c:v>2.18751072961373E-11</c:v>
                </c:pt>
                <c:pt idx="782">
                  <c:v>2.09759656652361E-11</c:v>
                </c:pt>
                <c:pt idx="783">
                  <c:v>2.06068669527897E-11</c:v>
                </c:pt>
                <c:pt idx="784">
                  <c:v>2.00669527896996E-11</c:v>
                </c:pt>
                <c:pt idx="785">
                  <c:v>1.91064377682403E-11</c:v>
                </c:pt>
                <c:pt idx="786">
                  <c:v>1.83394849785408E-11</c:v>
                </c:pt>
                <c:pt idx="787">
                  <c:v>1.7862660944206E-11</c:v>
                </c:pt>
                <c:pt idx="788">
                  <c:v>1.73935622317597E-11</c:v>
                </c:pt>
                <c:pt idx="789">
                  <c:v>1.68111587982833E-11</c:v>
                </c:pt>
                <c:pt idx="790">
                  <c:v>1.61472103004292E-11</c:v>
                </c:pt>
                <c:pt idx="791">
                  <c:v>1.56085836909871E-11</c:v>
                </c:pt>
                <c:pt idx="792">
                  <c:v>1.51896995708155E-11</c:v>
                </c:pt>
                <c:pt idx="793">
                  <c:v>1.48339055793991E-11</c:v>
                </c:pt>
                <c:pt idx="794">
                  <c:v>1.44270386266094E-11</c:v>
                </c:pt>
                <c:pt idx="795">
                  <c:v>1.38424892703863E-11</c:v>
                </c:pt>
                <c:pt idx="796">
                  <c:v>1.33618025751073E-11</c:v>
                </c:pt>
                <c:pt idx="797">
                  <c:v>1.31665236051502E-11</c:v>
                </c:pt>
                <c:pt idx="798">
                  <c:v>1.34051502145923E-11</c:v>
                </c:pt>
                <c:pt idx="799">
                  <c:v>1.28540772532189E-11</c:v>
                </c:pt>
                <c:pt idx="800">
                  <c:v>1.13639484978541E-11</c:v>
                </c:pt>
                <c:pt idx="801">
                  <c:v>1.05296137339056E-11</c:v>
                </c:pt>
                <c:pt idx="802">
                  <c:v>1.04824034334764E-11</c:v>
                </c:pt>
                <c:pt idx="803">
                  <c:v>1.02884120171674E-11</c:v>
                </c:pt>
                <c:pt idx="804">
                  <c:v>9.96180257510747E-12</c:v>
                </c:pt>
                <c:pt idx="805">
                  <c:v>9.6128755364807E-12</c:v>
                </c:pt>
                <c:pt idx="806">
                  <c:v>9.48283261802601E-12</c:v>
                </c:pt>
                <c:pt idx="807">
                  <c:v>9.92489270386267E-12</c:v>
                </c:pt>
                <c:pt idx="808">
                  <c:v>9.32017167381975E-12</c:v>
                </c:pt>
                <c:pt idx="809">
                  <c:v>8.25536480686699E-12</c:v>
                </c:pt>
                <c:pt idx="810">
                  <c:v>8.03690987124464E-12</c:v>
                </c:pt>
                <c:pt idx="811">
                  <c:v>8.34034334763949E-12</c:v>
                </c:pt>
                <c:pt idx="812">
                  <c:v>8.068669527897E-12</c:v>
                </c:pt>
                <c:pt idx="813">
                  <c:v>7.41587982832618E-12</c:v>
                </c:pt>
                <c:pt idx="814">
                  <c:v>7.3854077253219E-12</c:v>
                </c:pt>
                <c:pt idx="815">
                  <c:v>8.14248927038637E-12</c:v>
                </c:pt>
                <c:pt idx="816">
                  <c:v>7.56094420600859E-12</c:v>
                </c:pt>
                <c:pt idx="817">
                  <c:v>6.45965665236052E-12</c:v>
                </c:pt>
                <c:pt idx="818">
                  <c:v>6.56008583690987E-12</c:v>
                </c:pt>
                <c:pt idx="819">
                  <c:v>7.31072961373391E-12</c:v>
                </c:pt>
                <c:pt idx="820">
                  <c:v>6.9412017167382E-12</c:v>
                </c:pt>
                <c:pt idx="821">
                  <c:v>7.15364806866953E-12</c:v>
                </c:pt>
                <c:pt idx="822">
                  <c:v>1.3319313304721E-11</c:v>
                </c:pt>
                <c:pt idx="823">
                  <c:v>7.23776824034335E-12</c:v>
                </c:pt>
              </c:numCache>
            </c:numRef>
          </c:yVal>
        </c:ser>
        <c:axId val="497518408"/>
        <c:axId val="495574824"/>
      </c:scatterChart>
      <c:valAx>
        <c:axId val="497518408"/>
        <c:scaling>
          <c:logBase val="10.0"/>
          <c:orientation val="minMax"/>
          <c:max val="10000.0"/>
          <c:min val="0.1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LET</a:t>
                </a:r>
                <a:r>
                  <a:rPr lang="en-US" sz="1400" baseline="-25000"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 (keV/</a:t>
                </a:r>
                <a:r>
                  <a:rPr lang="el-GR" sz="140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m)</a:t>
                </a:r>
              </a:p>
            </c:rich>
          </c:tx>
          <c:layout/>
        </c:title>
        <c:numFmt formatCode="General" sourceLinked="1"/>
        <c:minorTickMark val="out"/>
        <c:tickLblPos val="nextTo"/>
        <c:spPr>
          <a:ln w="25400">
            <a:solidFill>
              <a:srgbClr val="002060"/>
            </a:solidFill>
          </a:ln>
        </c:spPr>
        <c:txPr>
          <a:bodyPr/>
          <a:lstStyle/>
          <a:p>
            <a:pPr>
              <a:defRPr sz="1000" b="1" i="0" baseline="0">
                <a:solidFill>
                  <a:srgbClr val="0070C0"/>
                </a:solidFill>
                <a:latin typeface="Arial" pitchFamily="34" charset="0"/>
              </a:defRPr>
            </a:pPr>
            <a:endParaRPr lang="en-US"/>
          </a:p>
        </c:txPr>
        <c:crossAx val="495574824"/>
        <c:crossesAt val="1.00000000000001E-11"/>
        <c:crossBetween val="midCat"/>
        <c:minorUnit val="10.0"/>
      </c:valAx>
      <c:valAx>
        <c:axId val="495574824"/>
        <c:scaling>
          <c:logBase val="10.0"/>
          <c:orientation val="minMax"/>
          <c:max val="10.0"/>
          <c:min val="1.0E-9"/>
        </c:scaling>
        <c:axPos val="l"/>
        <c:majorGridlines>
          <c:spPr>
            <a:ln>
              <a:solidFill>
                <a:srgbClr val="002060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J (#/s-sr-cm</a:t>
                </a:r>
                <a:r>
                  <a:rPr lang="en-US" sz="16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600" baseline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(keV/</a:t>
                </a:r>
                <a:r>
                  <a:rPr lang="el-GR" sz="160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m))</a:t>
                </a:r>
              </a:p>
            </c:rich>
          </c:tx>
          <c:layout>
            <c:manualLayout>
              <c:xMode val="edge"/>
              <c:yMode val="edge"/>
              <c:x val="0.00460776408247898"/>
              <c:y val="0.223238383442987"/>
            </c:manualLayout>
          </c:layout>
        </c:title>
        <c:numFmt formatCode="0.E+00" sourceLinked="0"/>
        <c:tickLblPos val="nextTo"/>
        <c:txPr>
          <a:bodyPr/>
          <a:lstStyle/>
          <a:p>
            <a:pPr>
              <a:defRPr b="1" i="0" baseline="0">
                <a:solidFill>
                  <a:srgbClr val="0070C0"/>
                </a:solidFill>
                <a:latin typeface="Arial" pitchFamily="34" charset="0"/>
              </a:defRPr>
            </a:pPr>
            <a:endParaRPr lang="en-US"/>
          </a:p>
        </c:txPr>
        <c:crossAx val="497518408"/>
        <c:crossesAt val="0.1"/>
        <c:crossBetween val="midCat"/>
        <c:majorUnit val="10.0"/>
        <c:minorUnit val="10.0"/>
      </c:valAx>
      <c:spPr>
        <a:ln w="25400">
          <a:solidFill>
            <a:srgbClr val="002060"/>
          </a:solidFill>
        </a:ln>
      </c:spPr>
    </c:plotArea>
    <c:legend>
      <c:legendPos val="r"/>
      <c:layout>
        <c:manualLayout>
          <c:xMode val="edge"/>
          <c:yMode val="edge"/>
          <c:x val="0.582088859097658"/>
          <c:y val="0.135024565523956"/>
          <c:w val="0.356082566052933"/>
          <c:h val="0.205567167740396"/>
        </c:manualLayout>
      </c:layout>
      <c:overlay val="1"/>
      <c:txPr>
        <a:bodyPr/>
        <a:lstStyle/>
        <a:p>
          <a:pPr>
            <a:defRPr baseline="0">
              <a:solidFill>
                <a:srgbClr val="002060"/>
              </a:solidFill>
              <a:latin typeface="Times New Roman" pitchFamily="18" charset="0"/>
            </a:defRPr>
          </a:pPr>
          <a:endParaRPr lang="en-US"/>
        </a:p>
      </c:txPr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0.25917</cdr:x>
      <cdr:y>0.63955</cdr:y>
    </cdr:from>
    <cdr:to>
      <cdr:x>0.2805</cdr:x>
      <cdr:y>0.713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107046" y="4161876"/>
          <a:ext cx="462056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8</a:t>
          </a:r>
        </a:p>
      </cdr:txBody>
    </cdr:sp>
  </cdr:relSizeAnchor>
  <cdr:relSizeAnchor xmlns:cdr="http://schemas.openxmlformats.org/drawingml/2006/chartDrawing">
    <cdr:from>
      <cdr:x>0.27422</cdr:x>
      <cdr:y>0.61469</cdr:y>
    </cdr:from>
    <cdr:to>
      <cdr:x>0.29555</cdr:x>
      <cdr:y>0.69521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2215226" y="4027725"/>
          <a:ext cx="506533" cy="18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11</a:t>
          </a:r>
        </a:p>
      </cdr:txBody>
    </cdr:sp>
  </cdr:relSizeAnchor>
  <cdr:relSizeAnchor xmlns:cdr="http://schemas.openxmlformats.org/drawingml/2006/chartDrawing">
    <cdr:from>
      <cdr:x>0.30276</cdr:x>
      <cdr:y>0.6081</cdr:y>
    </cdr:from>
    <cdr:to>
      <cdr:x>0.32409</cdr:x>
      <cdr:y>0.69511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2442105" y="4006682"/>
          <a:ext cx="547360" cy="18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15</a:t>
          </a:r>
        </a:p>
      </cdr:txBody>
    </cdr:sp>
  </cdr:relSizeAnchor>
  <cdr:relSizeAnchor xmlns:cdr="http://schemas.openxmlformats.org/drawingml/2006/chartDrawing">
    <cdr:from>
      <cdr:x>0.31125</cdr:x>
      <cdr:y>0.17755</cdr:y>
    </cdr:from>
    <cdr:to>
      <cdr:x>0.33258</cdr:x>
      <cdr:y>0.26456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2515663" y="1298194"/>
          <a:ext cx="547360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16</a:t>
          </a:r>
        </a:p>
      </cdr:txBody>
    </cdr:sp>
  </cdr:relSizeAnchor>
  <cdr:relSizeAnchor xmlns:cdr="http://schemas.openxmlformats.org/drawingml/2006/chartDrawing">
    <cdr:from>
      <cdr:x>0.32444</cdr:x>
      <cdr:y>0.22105</cdr:y>
    </cdr:from>
    <cdr:to>
      <cdr:x>0.34577</cdr:x>
      <cdr:y>0.30806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2629958" y="1571843"/>
          <a:ext cx="547359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17</a:t>
          </a:r>
        </a:p>
      </cdr:txBody>
    </cdr:sp>
  </cdr:relSizeAnchor>
  <cdr:relSizeAnchor xmlns:cdr="http://schemas.openxmlformats.org/drawingml/2006/chartDrawing">
    <cdr:from>
      <cdr:x>0.88717</cdr:x>
      <cdr:y>0.15579</cdr:y>
    </cdr:from>
    <cdr:to>
      <cdr:x>0.9048</cdr:x>
      <cdr:y>0.20299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7615173" y="1052099"/>
          <a:ext cx="296897" cy="152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rPr>
            <a:t>LRO</a:t>
          </a:r>
        </a:p>
      </cdr:txBody>
    </cdr:sp>
  </cdr:relSizeAnchor>
  <cdr:relSizeAnchor xmlns:cdr="http://schemas.openxmlformats.org/drawingml/2006/chartDrawing">
    <cdr:from>
      <cdr:x>0.1018</cdr:x>
      <cdr:y>0.14257</cdr:y>
    </cdr:from>
    <cdr:to>
      <cdr:x>0.11024</cdr:x>
      <cdr:y>0.15347</cdr:y>
    </cdr:to>
    <cdr:sp macro="" textlink="">
      <cdr:nvSpPr>
        <cdr:cNvPr id="8" name="Oval 7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82082" y="896877"/>
          <a:ext cx="73132" cy="685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0.1018</cdr:x>
      <cdr:y>0.1663</cdr:y>
    </cdr:from>
    <cdr:to>
      <cdr:x>0.11024</cdr:x>
      <cdr:y>0.1772</cdr:y>
    </cdr:to>
    <cdr:sp macro="" textlink="">
      <cdr:nvSpPr>
        <cdr:cNvPr id="9" name="Oval 8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82082" y="1046157"/>
          <a:ext cx="73132" cy="6857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  <a:ln xmlns:a="http://schemas.openxmlformats.org/drawingml/2006/main" w="6350" cap="flat" cmpd="sng" algn="ctr">
          <a:solidFill>
            <a:srgbClr val="00206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0.1018</cdr:x>
      <cdr:y>0.11961</cdr:y>
    </cdr:from>
    <cdr:to>
      <cdr:x>0.11024</cdr:x>
      <cdr:y>0.13124</cdr:y>
    </cdr:to>
    <cdr:sp macro="" textlink="">
      <cdr:nvSpPr>
        <cdr:cNvPr id="10" name="Rectangle 9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82082" y="752441"/>
          <a:ext cx="73132" cy="731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6350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0.10747</cdr:x>
      <cdr:y>0.11073</cdr:y>
    </cdr:from>
    <cdr:to>
      <cdr:x>0.24284</cdr:x>
      <cdr:y>0.1404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1218" y="696576"/>
          <a:ext cx="1172941" cy="186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l"/>
          <a:r>
            <a:rPr lang="en-US" sz="8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average</a:t>
          </a:r>
          <a:r>
            <a:rPr lang="en-US" sz="800" b="0" baseline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crew skin dose </a:t>
          </a:r>
          <a:endParaRPr lang="en-US" sz="800" b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0.10747</cdr:x>
      <cdr:y>0.13333</cdr:y>
    </cdr:from>
    <cdr:to>
      <cdr:x>0.24384</cdr:x>
      <cdr:y>0.1638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31219" y="838748"/>
          <a:ext cx="1181600" cy="191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average</a:t>
          </a:r>
          <a:r>
            <a:rPr lang="en-US" sz="800" b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VABD skin dose </a:t>
          </a:r>
          <a:endParaRPr lang="en-US" sz="800" b="0">
            <a:solidFill>
              <a:schemeClr val="tx2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0.10747</cdr:x>
      <cdr:y>0.15692</cdr:y>
    </cdr:from>
    <cdr:to>
      <cdr:x>0.25783</cdr:x>
      <cdr:y>0.18644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31218" y="987136"/>
          <a:ext cx="1302827" cy="185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average</a:t>
          </a:r>
          <a:r>
            <a:rPr lang="en-US" sz="800" b="0" baseline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VABD depth dose</a:t>
          </a:r>
          <a:endParaRPr lang="en-US" sz="800" b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0.28302</cdr:x>
      <cdr:y>0.27345</cdr:y>
    </cdr:from>
    <cdr:to>
      <cdr:x>0.30435</cdr:x>
      <cdr:y>0.36046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2271067" y="1901479"/>
          <a:ext cx="547359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Apollo 13</a:t>
          </a:r>
        </a:p>
      </cdr:txBody>
    </cdr:sp>
  </cdr:relSizeAnchor>
  <cdr:relSizeAnchor xmlns:cdr="http://schemas.openxmlformats.org/drawingml/2006/chartDrawing">
    <cdr:from>
      <cdr:x>0.1018</cdr:x>
      <cdr:y>0.18714</cdr:y>
    </cdr:from>
    <cdr:to>
      <cdr:x>0.11024</cdr:x>
      <cdr:y>0.19877</cdr:y>
    </cdr:to>
    <cdr:sp macro="" textlink="">
      <cdr:nvSpPr>
        <cdr:cNvPr id="15" name="Diamond 14"/>
        <cdr:cNvSpPr/>
      </cdr:nvSpPr>
      <cdr:spPr>
        <a:xfrm xmlns:a="http://schemas.openxmlformats.org/drawingml/2006/main">
          <a:off x="882082" y="1177257"/>
          <a:ext cx="73132" cy="73161"/>
        </a:xfrm>
        <a:prstGeom xmlns:a="http://schemas.openxmlformats.org/drawingml/2006/main" prst="diamond">
          <a:avLst/>
        </a:prstGeom>
        <a:solidFill xmlns:a="http://schemas.openxmlformats.org/drawingml/2006/main">
          <a:srgbClr val="CC00FF"/>
        </a:solidFill>
        <a:ln xmlns:a="http://schemas.openxmlformats.org/drawingml/2006/main" w="6350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0.10747</cdr:x>
      <cdr:y>0.17757</cdr:y>
    </cdr:from>
    <cdr:to>
      <cdr:x>0.25883</cdr:x>
      <cdr:y>0.20704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931218" y="1117023"/>
          <a:ext cx="1311487" cy="185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average</a:t>
          </a:r>
          <a:r>
            <a:rPr lang="en-US" sz="800" b="0" baseline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rPr>
            <a:t> Biostack tissue dose</a:t>
          </a:r>
          <a:endParaRPr lang="en-US" sz="800" b="0">
            <a:solidFill>
              <a:srgbClr val="CC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0.39818</cdr:x>
      <cdr:y>0.10992</cdr:y>
    </cdr:from>
    <cdr:to>
      <cdr:x>0.60019</cdr:x>
      <cdr:y>0.14084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3450204" y="691466"/>
          <a:ext cx="1750358" cy="194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rPr>
            <a:t>mean CRaTER dosimeter</a:t>
          </a:r>
          <a:r>
            <a:rPr lang="en-US" sz="800" b="0" baseline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rPr>
            <a:t> IP dose</a:t>
          </a:r>
          <a:endParaRPr lang="en-US" sz="800" b="0">
            <a:solidFill>
              <a:srgbClr val="CC66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0.39546</cdr:x>
      <cdr:y>0.11957</cdr:y>
    </cdr:from>
    <cdr:to>
      <cdr:x>0.4039</cdr:x>
      <cdr:y>0.1312</cdr:y>
    </cdr:to>
    <cdr:sp macro="" textlink="">
      <cdr:nvSpPr>
        <cdr:cNvPr id="21" name="Isosceles Triangle 20"/>
        <cdr:cNvSpPr/>
      </cdr:nvSpPr>
      <cdr:spPr>
        <a:xfrm xmlns:a="http://schemas.openxmlformats.org/drawingml/2006/main">
          <a:off x="3426624" y="752156"/>
          <a:ext cx="73132" cy="73161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C000"/>
        </a:solidFill>
        <a:ln xmlns:a="http://schemas.openxmlformats.org/drawingml/2006/main" w="6350">
          <a:solidFill>
            <a:srgbClr val="CC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0.39546</cdr:x>
      <cdr:y>0.16522</cdr:y>
    </cdr:from>
    <cdr:to>
      <cdr:x>0.4039</cdr:x>
      <cdr:y>0.17684</cdr:y>
    </cdr:to>
    <cdr:sp macro="" textlink="">
      <cdr:nvSpPr>
        <cdr:cNvPr id="22" name="Isosceles Triangle 21"/>
        <cdr:cNvSpPr/>
      </cdr:nvSpPr>
      <cdr:spPr>
        <a:xfrm xmlns:a="http://schemas.openxmlformats.org/drawingml/2006/main">
          <a:off x="3426624" y="1039366"/>
          <a:ext cx="73132" cy="73098"/>
        </a:xfrm>
        <a:prstGeom xmlns:a="http://schemas.openxmlformats.org/drawingml/2006/main" prst="triangle">
          <a:avLst/>
        </a:prstGeom>
        <a:solidFill xmlns:a="http://schemas.openxmlformats.org/drawingml/2006/main">
          <a:srgbClr val="66FFFF"/>
        </a:solidFill>
        <a:ln xmlns:a="http://schemas.openxmlformats.org/drawingml/2006/main" w="6350" cap="flat" cmpd="sng" algn="ctr">
          <a:solidFill>
            <a:srgbClr val="0066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0.39546</cdr:x>
      <cdr:y>0.1415</cdr:y>
    </cdr:from>
    <cdr:to>
      <cdr:x>0.4039</cdr:x>
      <cdr:y>0.15313</cdr:y>
    </cdr:to>
    <cdr:sp macro="" textlink="">
      <cdr:nvSpPr>
        <cdr:cNvPr id="23" name="Isosceles Triangle 22"/>
        <cdr:cNvSpPr/>
      </cdr:nvSpPr>
      <cdr:spPr>
        <a:xfrm xmlns:a="http://schemas.openxmlformats.org/drawingml/2006/main">
          <a:off x="3426624" y="890170"/>
          <a:ext cx="73132" cy="73162"/>
        </a:xfrm>
        <a:prstGeom xmlns:a="http://schemas.openxmlformats.org/drawingml/2006/main" prst="triangle">
          <a:avLst/>
        </a:prstGeom>
        <a:solidFill xmlns:a="http://schemas.openxmlformats.org/drawingml/2006/main">
          <a:srgbClr val="66FF99"/>
        </a:solidFill>
        <a:ln xmlns:a="http://schemas.openxmlformats.org/drawingml/2006/main" w="6350" cap="flat" cmpd="sng" algn="ctr">
          <a:solidFill>
            <a:srgbClr val="00808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0.39818</cdr:x>
      <cdr:y>0.13401</cdr:y>
    </cdr:from>
    <cdr:to>
      <cdr:x>0.61998</cdr:x>
      <cdr:y>0.16063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450204" y="843047"/>
          <a:ext cx="1921895" cy="16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rPr>
            <a:t>average Chandrayyan/RADOM IP </a:t>
          </a:r>
          <a:r>
            <a:rPr lang="en-US" sz="800" b="0" baseline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rPr>
            <a:t>dose</a:t>
          </a:r>
        </a:p>
      </cdr:txBody>
    </cdr:sp>
  </cdr:relSizeAnchor>
  <cdr:relSizeAnchor xmlns:cdr="http://schemas.openxmlformats.org/drawingml/2006/chartDrawing">
    <cdr:from>
      <cdr:x>0.39818</cdr:x>
      <cdr:y>0.15412</cdr:y>
    </cdr:from>
    <cdr:to>
      <cdr:x>0.57374</cdr:x>
      <cdr:y>0.20663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50204" y="969532"/>
          <a:ext cx="1521212" cy="33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  <a:t>average Chandrayyan/RADOM</a:t>
          </a:r>
          <a:br>
            <a:rPr lang="en-US" sz="800" b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800" b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  <a:t>100 km circular orbit</a:t>
          </a:r>
          <a:r>
            <a:rPr lang="en-US" sz="800" b="0" baseline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  <a:t> dose </a:t>
          </a:r>
        </a:p>
      </cdr:txBody>
    </cdr:sp>
  </cdr:relSizeAnchor>
  <cdr:relSizeAnchor xmlns:cdr="http://schemas.openxmlformats.org/drawingml/2006/chartDrawing">
    <cdr:from>
      <cdr:x>0.86842</cdr:x>
      <cdr:y>0.13149</cdr:y>
    </cdr:from>
    <cdr:to>
      <cdr:x>0.88605</cdr:x>
      <cdr:y>0.23509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7275296" y="1076628"/>
          <a:ext cx="651713" cy="152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baseline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  <a:t>Chandrayyan</a:t>
          </a:r>
        </a:p>
      </cdr:txBody>
    </cdr:sp>
  </cdr:relSizeAnchor>
  <cdr:relSizeAnchor xmlns:cdr="http://schemas.openxmlformats.org/drawingml/2006/chartDrawing">
    <cdr:from>
      <cdr:x>0.66235</cdr:x>
      <cdr:y>0.11069</cdr:y>
    </cdr:from>
    <cdr:to>
      <cdr:x>0.82888</cdr:x>
      <cdr:y>0.14007</cdr:y>
    </cdr:to>
    <cdr:sp macro="" textlink="">
      <cdr:nvSpPr>
        <cdr:cNvPr id="30" name="TextBox 4"/>
        <cdr:cNvSpPr txBox="1"/>
      </cdr:nvSpPr>
      <cdr:spPr>
        <a:xfrm xmlns:a="http://schemas.openxmlformats.org/drawingml/2006/main">
          <a:off x="5739201" y="696325"/>
          <a:ext cx="1442967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Thin</a:t>
          </a:r>
          <a:r>
            <a:rPr lang="en-US" sz="800" b="0" baseline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 detector dose  ~ 35km x 200 km</a:t>
          </a:r>
          <a:endParaRPr lang="en-US" sz="800" b="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0.66235</cdr:x>
      <cdr:y>0.13263</cdr:y>
    </cdr:from>
    <cdr:to>
      <cdr:x>0.83462</cdr:x>
      <cdr:y>0.16201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739201" y="834340"/>
          <a:ext cx="1492704" cy="18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Thick detector dose</a:t>
          </a:r>
          <a:r>
            <a:rPr lang="en-US" sz="800" b="0" baseline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8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~35 km x 200 km</a:t>
          </a:r>
        </a:p>
      </cdr:txBody>
    </cdr:sp>
  </cdr:relSizeAnchor>
  <cdr:relSizeAnchor xmlns:cdr="http://schemas.openxmlformats.org/drawingml/2006/chartDrawing">
    <cdr:from>
      <cdr:x>0.66235</cdr:x>
      <cdr:y>0.15412</cdr:y>
    </cdr:from>
    <cdr:to>
      <cdr:x>0.84528</cdr:x>
      <cdr:y>0.1835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5739201" y="969533"/>
          <a:ext cx="1585072" cy="18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Thin</a:t>
          </a:r>
          <a:r>
            <a:rPr lang="en-US" sz="800" b="0" baseline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 detector</a:t>
          </a:r>
          <a:r>
            <a:rPr lang="en-US" sz="800" b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 dose  ~50 km circular</a:t>
          </a:r>
        </a:p>
      </cdr:txBody>
    </cdr:sp>
  </cdr:relSizeAnchor>
  <cdr:relSizeAnchor xmlns:cdr="http://schemas.openxmlformats.org/drawingml/2006/chartDrawing">
    <cdr:from>
      <cdr:x>0.66235</cdr:x>
      <cdr:y>0.17593</cdr:y>
    </cdr:from>
    <cdr:to>
      <cdr:x>0.84703</cdr:x>
      <cdr:y>0.2041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5739183" y="1106742"/>
          <a:ext cx="1600235" cy="17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8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Thick</a:t>
          </a:r>
          <a:r>
            <a:rPr lang="en-US" sz="800" b="0" baseline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detector</a:t>
          </a:r>
          <a:r>
            <a:rPr lang="en-US" sz="8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dose ~50 km circular</a:t>
          </a:r>
        </a:p>
      </cdr:txBody>
    </cdr:sp>
  </cdr:relSizeAnchor>
  <cdr:relSizeAnchor xmlns:cdr="http://schemas.openxmlformats.org/drawingml/2006/chartDrawing">
    <cdr:from>
      <cdr:x>0.65223</cdr:x>
      <cdr:y>0.12538</cdr:y>
    </cdr:from>
    <cdr:to>
      <cdr:x>0.66811</cdr:x>
      <cdr:y>0.12538</cdr:y>
    </cdr:to>
    <cdr:sp macro="" textlink="">
      <cdr:nvSpPr>
        <cdr:cNvPr id="36" name="Straight Connector 35"/>
        <cdr:cNvSpPr/>
      </cdr:nvSpPr>
      <cdr:spPr>
        <a:xfrm xmlns:a="http://schemas.openxmlformats.org/drawingml/2006/main" rot="10800000">
          <a:off x="5651512" y="788736"/>
          <a:ext cx="13759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0.65223</cdr:x>
      <cdr:y>0.17037</cdr:y>
    </cdr:from>
    <cdr:to>
      <cdr:x>0.66811</cdr:x>
      <cdr:y>0.17037</cdr:y>
    </cdr:to>
    <cdr:sp macro="" textlink="">
      <cdr:nvSpPr>
        <cdr:cNvPr id="37" name="Straight Connector 36"/>
        <cdr:cNvSpPr/>
      </cdr:nvSpPr>
      <cdr:spPr>
        <a:xfrm xmlns:a="http://schemas.openxmlformats.org/drawingml/2006/main" rot="10800000">
          <a:off x="5651500" y="1071781"/>
          <a:ext cx="13758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0.65223</cdr:x>
      <cdr:y>0.19158</cdr:y>
    </cdr:from>
    <cdr:to>
      <cdr:x>0.66811</cdr:x>
      <cdr:y>0.19158</cdr:y>
    </cdr:to>
    <cdr:sp macro="" textlink="">
      <cdr:nvSpPr>
        <cdr:cNvPr id="38" name="Straight Connector 37"/>
        <cdr:cNvSpPr/>
      </cdr:nvSpPr>
      <cdr:spPr>
        <a:xfrm xmlns:a="http://schemas.openxmlformats.org/drawingml/2006/main" rot="10800000">
          <a:off x="5651500" y="1205176"/>
          <a:ext cx="13758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0.65223</cdr:x>
      <cdr:y>0.14732</cdr:y>
    </cdr:from>
    <cdr:to>
      <cdr:x>0.66811</cdr:x>
      <cdr:y>0.14732</cdr:y>
    </cdr:to>
    <cdr:sp macro="" textlink="">
      <cdr:nvSpPr>
        <cdr:cNvPr id="39" name="Straight Connector 38"/>
        <cdr:cNvSpPr/>
      </cdr:nvSpPr>
      <cdr:spPr>
        <a:xfrm xmlns:a="http://schemas.openxmlformats.org/drawingml/2006/main" rot="10800000">
          <a:off x="5651512" y="926751"/>
          <a:ext cx="1375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2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0.83144</cdr:x>
      <cdr:y>0.117</cdr:y>
    </cdr:from>
    <cdr:to>
      <cdr:x>0.92738</cdr:x>
      <cdr:y>0.85204</cdr:y>
    </cdr:to>
    <cdr:sp macro="" textlink="">
      <cdr:nvSpPr>
        <cdr:cNvPr id="40" name="Oval 39"/>
        <cdr:cNvSpPr/>
      </cdr:nvSpPr>
      <cdr:spPr>
        <a:xfrm xmlns:a="http://schemas.openxmlformats.org/drawingml/2006/main">
          <a:off x="7204365" y="736024"/>
          <a:ext cx="831272" cy="46239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0.62677</cdr:x>
      <cdr:y>0.33843</cdr:y>
    </cdr:from>
    <cdr:to>
      <cdr:x>0.9378</cdr:x>
      <cdr:y>0.62524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5035" y="1348740"/>
          <a:ext cx="17145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CREME-96</a:t>
          </a:r>
          <a:r>
            <a:rPr lang="en-US" sz="900" b="1" baseline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GCR Flux Model and </a:t>
          </a:r>
        </a:p>
        <a:p xmlns:a="http://schemas.openxmlformats.org/drawingml/2006/main">
          <a:r>
            <a:rPr lang="en-US" sz="900" b="1" baseline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Particle Transport</a:t>
          </a:r>
          <a:r>
            <a:rPr lang="en-US" sz="900" baseline="0" dirty="0">
              <a:latin typeface="Times New Roman" pitchFamily="18" charset="0"/>
              <a:cs typeface="Times New Roman" pitchFamily="18" charset="0"/>
            </a:rPr>
            <a:t/>
          </a:r>
          <a:br>
            <a:rPr lang="en-US" sz="900" baseline="0" dirty="0">
              <a:latin typeface="Times New Roman" pitchFamily="18" charset="0"/>
              <a:cs typeface="Times New Roman" pitchFamily="18" charset="0"/>
            </a:rPr>
          </a:b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Z = 1 to 26</a:t>
          </a:r>
          <a:br>
            <a:rPr lang="en-US" sz="700" baseline="0" dirty="0">
              <a:latin typeface="Times New Roman" pitchFamily="18" charset="0"/>
              <a:cs typeface="Times New Roman" pitchFamily="18" charset="0"/>
            </a:rPr>
          </a:b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No SPE contribution</a:t>
          </a:r>
          <a:br>
            <a:rPr lang="en-US" sz="700" baseline="0" dirty="0">
              <a:latin typeface="Times New Roman" pitchFamily="18" charset="0"/>
              <a:cs typeface="Times New Roman" pitchFamily="18" charset="0"/>
            </a:rPr>
          </a:b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Emin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 =  0.1 </a:t>
          </a: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MeV/nuc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,   </a:t>
          </a: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LETmin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 =  0.466 </a:t>
          </a: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keV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/</a:t>
          </a:r>
          <a:r>
            <a:rPr lang="el-GR" sz="700" baseline="0" dirty="0">
              <a:latin typeface="Calibri"/>
              <a:cs typeface="Times New Roman" pitchFamily="18" charset="0"/>
            </a:rPr>
            <a:t>μ</a:t>
          </a: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m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/>
          </a:r>
          <a:br>
            <a:rPr lang="en-US" sz="700" baseline="0" dirty="0">
              <a:latin typeface="Times New Roman" pitchFamily="18" charset="0"/>
              <a:cs typeface="Times New Roman" pitchFamily="18" charset="0"/>
            </a:rPr>
          </a:b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Flux transported through  D1 </a:t>
          </a:r>
          <a:r>
            <a:rPr lang="en-US" sz="700" baseline="0" dirty="0" err="1">
              <a:latin typeface="Times New Roman" pitchFamily="18" charset="0"/>
              <a:cs typeface="Times New Roman" pitchFamily="18" charset="0"/>
            </a:rPr>
            <a:t>endcap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 (0.8128 mm Al)</a:t>
          </a:r>
          <a:r>
            <a:rPr lang="en-US" sz="800" baseline="0" dirty="0">
              <a:latin typeface="Times New Roman" pitchFamily="18" charset="0"/>
              <a:cs typeface="Times New Roman" pitchFamily="18" charset="0"/>
            </a:rPr>
            <a:t/>
          </a:r>
          <a:br>
            <a:rPr lang="en-US" sz="800" baseline="0" dirty="0">
              <a:latin typeface="Times New Roman" pitchFamily="18" charset="0"/>
              <a:cs typeface="Times New Roman" pitchFamily="18" charset="0"/>
            </a:rPr>
          </a:b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GF = 29.97 cm</a:t>
          </a:r>
          <a:r>
            <a:rPr lang="en-US" sz="700" baseline="30000" dirty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700" baseline="0" dirty="0">
              <a:latin typeface="Times New Roman" pitchFamily="18" charset="0"/>
              <a:cs typeface="Times New Roman" pitchFamily="18" charset="0"/>
            </a:rPr>
            <a:t>-sr (D1 coincidence)</a:t>
          </a:r>
          <a:r>
            <a:rPr lang="en-US" sz="900" baseline="0" dirty="0">
              <a:latin typeface="Times New Roman" pitchFamily="18" charset="0"/>
              <a:cs typeface="Times New Roman" pitchFamily="18" charset="0"/>
            </a:rPr>
            <a:t/>
          </a:r>
          <a:br>
            <a:rPr lang="en-US" sz="900" baseline="0" dirty="0">
              <a:latin typeface="Times New Roman" pitchFamily="18" charset="0"/>
              <a:cs typeface="Times New Roman" pitchFamily="18" charset="0"/>
            </a:rPr>
          </a:br>
          <a:endParaRPr lang="en-US" sz="9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0.1706</cdr:x>
      <cdr:y>0.59656</cdr:y>
    </cdr:from>
    <cdr:to>
      <cdr:x>0.60542</cdr:x>
      <cdr:y>0.85468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40435" y="2377440"/>
          <a:ext cx="2396922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SPENVIS </a:t>
          </a:r>
          <a:r>
            <a:rPr lang="en-US" sz="1000" b="1" baseline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GCR Flux Model and </a:t>
          </a:r>
        </a:p>
        <a:p xmlns:a="http://schemas.openxmlformats.org/drawingml/2006/main">
          <a:r>
            <a:rPr lang="en-US" sz="1000" b="1" baseline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Particle Transport</a:t>
          </a:r>
          <a:br>
            <a:rPr lang="en-US" sz="1000" b="1" baseline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700" baseline="0">
              <a:latin typeface="Times New Roman" pitchFamily="18" charset="0"/>
              <a:cs typeface="Times New Roman" pitchFamily="18" charset="0"/>
            </a:rPr>
            <a:t>Linear Energy Transfer spectrum (CREME-86)</a:t>
          </a:r>
        </a:p>
        <a:p xmlns:a="http://schemas.openxmlformats.org/drawingml/2006/main">
          <a:r>
            <a:rPr lang="en-US" sz="700" baseline="0">
              <a:latin typeface="Times New Roman" pitchFamily="18" charset="0"/>
              <a:cs typeface="Times New Roman" pitchFamily="18" charset="0"/>
            </a:rPr>
            <a:t>Target material stopping power: Sil (CREME) </a:t>
          </a:r>
        </a:p>
        <a:p xmlns:a="http://schemas.openxmlformats.org/drawingml/2006/main">
          <a:r>
            <a:rPr lang="en-US" sz="700" baseline="0">
              <a:latin typeface="Times New Roman" pitchFamily="18" charset="0"/>
              <a:cs typeface="Times New Roman" pitchFamily="18" charset="0"/>
            </a:rPr>
            <a:t>GCR model: MSU model (ISO-15390)</a:t>
          </a:r>
        </a:p>
        <a:p xmlns:a="http://schemas.openxmlformats.org/drawingml/2006/main">
          <a:r>
            <a:rPr lang="en-US" sz="700" baseline="0">
              <a:latin typeface="Times New Roman" pitchFamily="18" charset="0"/>
              <a:cs typeface="Times New Roman" pitchFamily="18" charset="0"/>
            </a:rPr>
            <a:t>Z = 1 to 26</a:t>
          </a:r>
        </a:p>
        <a:p xmlns:a="http://schemas.openxmlformats.org/drawingml/2006/main">
          <a:r>
            <a:rPr lang="en-US" sz="700" baseline="0">
              <a:latin typeface="Times New Roman" pitchFamily="18" charset="0"/>
              <a:cs typeface="Times New Roman" pitchFamily="18" charset="0"/>
            </a:rPr>
            <a:t>Flux transported through  D1 endcap (0.8 mm Al)</a:t>
          </a:r>
          <a:br>
            <a:rPr lang="en-US" sz="700" baseline="0">
              <a:latin typeface="Times New Roman" pitchFamily="18" charset="0"/>
              <a:cs typeface="Times New Roman" pitchFamily="18" charset="0"/>
            </a:rPr>
          </a:br>
          <a:r>
            <a:rPr lang="en-US" sz="700" baseline="0">
              <a:latin typeface="Times New Roman" pitchFamily="18" charset="0"/>
              <a:cs typeface="Times New Roman" pitchFamily="18" charset="0"/>
            </a:rPr>
            <a:t>GF = 29.97 cm</a:t>
          </a:r>
          <a:r>
            <a:rPr lang="en-US" sz="700" baseline="30000">
              <a:latin typeface="Times New Roman" pitchFamily="18" charset="0"/>
              <a:cs typeface="Times New Roman" pitchFamily="18" charset="0"/>
            </a:rPr>
            <a:t>2</a:t>
          </a:r>
          <a:r>
            <a:rPr lang="en-US" sz="700" baseline="0">
              <a:latin typeface="Times New Roman" pitchFamily="18" charset="0"/>
              <a:cs typeface="Times New Roman" pitchFamily="18" charset="0"/>
            </a:rPr>
            <a:t>-sr (D1 coincidence)</a:t>
          </a:r>
          <a:r>
            <a:rPr lang="en-US" sz="600" baseline="0">
              <a:latin typeface="Times New Roman" pitchFamily="18" charset="0"/>
              <a:cs typeface="Times New Roman" pitchFamily="18" charset="0"/>
            </a:rPr>
            <a:t/>
          </a:r>
          <a:br>
            <a:rPr lang="en-US" sz="600" baseline="0">
              <a:latin typeface="Times New Roman" pitchFamily="18" charset="0"/>
              <a:cs typeface="Times New Roman" pitchFamily="18" charset="0"/>
            </a:rPr>
          </a:br>
          <a:endParaRPr lang="en-US" sz="6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31B4-DF3F-8D45-AC0D-1FB60EE96955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52E0-0A29-164E-8004-779D06867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4AB1-887C-4455-9B1A-3376920E69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25B1B-B53A-4E8C-AA3C-E9C4EB1BE7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F06A-6FC0-2B42-B8FD-FF8E8C195A0B}" type="datetimeFigureOut">
              <a:rPr lang="en-US" smtClean="0"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3600-40BB-7F4F-A46E-4281E245B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EMMREM Predicted Dose Rates for </a:t>
            </a:r>
            <a:r>
              <a:rPr lang="en-US" dirty="0" err="1" smtClean="0"/>
              <a:t>CRaTER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Schwadron</a:t>
            </a:r>
            <a:r>
              <a:rPr lang="en-US" dirty="0" smtClean="0"/>
              <a:t>, L. Townsend, K. </a:t>
            </a:r>
            <a:r>
              <a:rPr lang="en-US" dirty="0" err="1" smtClean="0"/>
              <a:t>Kozarev</a:t>
            </a:r>
            <a:r>
              <a:rPr lang="en-US" dirty="0" smtClean="0"/>
              <a:t>, H. Spence, M. </a:t>
            </a:r>
            <a:r>
              <a:rPr lang="en-US" dirty="0" err="1" smtClean="0"/>
              <a:t>Golightly</a:t>
            </a:r>
            <a:r>
              <a:rPr lang="en-US" dirty="0" smtClean="0"/>
              <a:t> et 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Modulation Potential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001000" cy="3044881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odulation potential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err="1" smtClean="0"/>
              <a:t>Φ</a:t>
            </a:r>
            <a:r>
              <a:rPr lang="en-US" i="1" dirty="0" smtClean="0"/>
              <a:t>, </a:t>
            </a:r>
            <a:r>
              <a:rPr lang="en-US" dirty="0" smtClean="0"/>
              <a:t>should scale with some power of the field strength or radial field strength</a:t>
            </a:r>
          </a:p>
          <a:p>
            <a:r>
              <a:rPr lang="en-US" dirty="0" smtClean="0"/>
              <a:t>Motivated by recent work on the Closed flux ejected by </a:t>
            </a:r>
            <a:r>
              <a:rPr lang="en-US" dirty="0" err="1" smtClean="0"/>
              <a:t>CMEs</a:t>
            </a:r>
            <a:r>
              <a:rPr lang="en-US" dirty="0" smtClean="0"/>
              <a:t> over the solar cycle</a:t>
            </a:r>
          </a:p>
          <a:p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590800" y="1384300"/>
          <a:ext cx="3533140" cy="1358900"/>
        </p:xfrm>
        <a:graphic>
          <a:graphicData uri="http://schemas.openxmlformats.org/presentationml/2006/ole">
            <p:oleObj spid="_x0000_s22530" name="Document" r:id="rId3" imgW="1155700" imgH="444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9870" y="331551"/>
            <a:ext cx="8275539" cy="65380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8144414" cy="4433659"/>
            <a:chOff x="0" y="0"/>
            <a:chExt cx="8144414" cy="4433659"/>
          </a:xfrm>
        </p:grpSpPr>
        <p:sp>
          <p:nvSpPr>
            <p:cNvPr id="5" name="Oval 4"/>
            <p:cNvSpPr/>
            <p:nvPr/>
          </p:nvSpPr>
          <p:spPr>
            <a:xfrm>
              <a:off x="0" y="0"/>
              <a:ext cx="5484712" cy="443365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4712" y="1600200"/>
              <a:ext cx="2659702" cy="156966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</a:rPr>
                <a:t>CMEs</a:t>
              </a:r>
              <a:r>
                <a:rPr lang="en-US" sz="3200" dirty="0" smtClean="0">
                  <a:solidFill>
                    <a:srgbClr val="FF0000"/>
                  </a:solidFill>
                </a:rPr>
                <a:t> Add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Closed Flux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To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Heliosphere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for CME Injection of Closed Magnetic Flux</a:t>
            </a:r>
            <a:endParaRPr lang="en-US" dirty="0"/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2192" y="1417637"/>
            <a:ext cx="7680814" cy="548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Between Field </a:t>
            </a:r>
            <a:r>
              <a:rPr lang="en-US" dirty="0" err="1" smtClean="0"/>
              <a:t>Strenght</a:t>
            </a:r>
            <a:r>
              <a:rPr lang="en-US" dirty="0" smtClean="0"/>
              <a:t> and Modulation Potential</a:t>
            </a:r>
            <a:endParaRPr lang="en-US" dirty="0"/>
          </a:p>
        </p:txBody>
      </p:sp>
      <p:pic>
        <p:nvPicPr>
          <p:cNvPr id="4" name="Picture 3" descr="bph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2518" y="1417638"/>
            <a:ext cx="7295415" cy="510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ja012117-f08_enh.tif"/>
          <p:cNvPicPr>
            <a:picLocks noChangeAspect="1"/>
          </p:cNvPicPr>
          <p:nvPr/>
        </p:nvPicPr>
        <p:blipFill>
          <a:blip r:embed="rId3" cstate="print"/>
          <a:srcRect l="7864" b="7778"/>
          <a:stretch>
            <a:fillRect/>
          </a:stretch>
        </p:blipFill>
        <p:spPr>
          <a:xfrm rot="5400000">
            <a:off x="1850910" y="-266699"/>
            <a:ext cx="5333998" cy="632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864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-- Annual 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Be data (1428–1930)  averaged with binomial filter; the other data are annual averages. </a:t>
            </a:r>
          </a:p>
          <a:p>
            <a:r>
              <a:rPr lang="en-US" sz="1600" dirty="0" smtClean="0"/>
              <a:t>--  Line </a:t>
            </a:r>
            <a:r>
              <a:rPr lang="en-US" sz="1600" dirty="0" err="1" smtClean="0"/>
              <a:t>Cnm(LIS</a:t>
            </a:r>
            <a:r>
              <a:rPr lang="en-US" sz="1600" dirty="0" smtClean="0"/>
              <a:t>)  estimated pseudo-Climax counting rate in the absence of any solar modulation </a:t>
            </a:r>
          </a:p>
          <a:p>
            <a:r>
              <a:rPr lang="en-US" sz="1600" dirty="0" smtClean="0"/>
              <a:t>-- Heavy lines indicate the levels of “residual modulation” during the four </a:t>
            </a:r>
            <a:r>
              <a:rPr lang="en-US" sz="1600" dirty="0" err="1" smtClean="0"/>
              <a:t>Gleissberg</a:t>
            </a:r>
            <a:r>
              <a:rPr lang="en-US" sz="1600" dirty="0" smtClean="0"/>
              <a:t> maxima. </a:t>
            </a:r>
          </a:p>
          <a:p>
            <a:r>
              <a:rPr lang="en-US" sz="1600" dirty="0" smtClean="0"/>
              <a:t>-- Arrows between 1533 and 1686 are at 22-year intervals </a:t>
            </a:r>
          </a:p>
          <a:p>
            <a:r>
              <a:rPr lang="en-US" sz="1600" dirty="0" smtClean="0"/>
              <a:t>-- Removed Effects of long-term change in geo dipole, and  prod. of 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Be by solar cosmic rays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971258" y="1704058"/>
            <a:ext cx="323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McCracken and Beer, JGR, 2007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ja012119-f04_enh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07" y="63134"/>
            <a:ext cx="8625993" cy="588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07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Estimated annual average </a:t>
            </a:r>
            <a:r>
              <a:rPr lang="en-US" dirty="0" err="1" smtClean="0"/>
              <a:t>heliospheric</a:t>
            </a:r>
            <a:r>
              <a:rPr lang="en-US" dirty="0" smtClean="0"/>
              <a:t> magnetic field strength near Earth, 1428–2005</a:t>
            </a:r>
          </a:p>
          <a:p>
            <a:r>
              <a:rPr lang="en-US" dirty="0" smtClean="0"/>
              <a:t>-- heavy lines are estimates of the </a:t>
            </a:r>
            <a:r>
              <a:rPr lang="en-US" dirty="0" err="1" smtClean="0"/>
              <a:t>heliomagnetic</a:t>
            </a:r>
            <a:r>
              <a:rPr lang="en-US" dirty="0" smtClean="0"/>
              <a:t> floor values for the several </a:t>
            </a:r>
            <a:r>
              <a:rPr lang="en-US" dirty="0" err="1" smtClean="0"/>
              <a:t>Gleissberg</a:t>
            </a:r>
            <a:r>
              <a:rPr lang="en-US" dirty="0" smtClean="0"/>
              <a:t> cycles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876800"/>
            <a:ext cx="233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McCracken, JGR, 2007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86580" y="482024"/>
            <a:ext cx="5604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Derived from Cosmic Ray Record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Modulation Potential</a:t>
            </a:r>
            <a:r>
              <a:rPr lang="en-US" dirty="0" smtClean="0"/>
              <a:t> </a:t>
            </a:r>
            <a:r>
              <a:rPr lang="en-US" dirty="0" err="1" smtClean="0"/>
              <a:t>Paleo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759"/>
            <a:ext cx="8229600" cy="4737426"/>
          </a:xfrm>
        </p:spPr>
        <p:txBody>
          <a:bodyPr>
            <a:normAutofit/>
          </a:bodyPr>
          <a:lstStyle/>
          <a:p>
            <a:r>
              <a:rPr lang="en-US" dirty="0" smtClean="0"/>
              <a:t>Field strengths reduced by 5-10 from historical record</a:t>
            </a:r>
          </a:p>
          <a:p>
            <a:r>
              <a:rPr lang="en-US" dirty="0" smtClean="0"/>
              <a:t>Implications modulation potentials of 6-20 (as opposed to 400 currently)</a:t>
            </a:r>
          </a:p>
          <a:p>
            <a:endParaRPr lang="en-US" dirty="0" smtClean="0"/>
          </a:p>
          <a:p>
            <a:r>
              <a:rPr lang="en-US" dirty="0" smtClean="0"/>
              <a:t>Need to run much smaller modulation potentials to know how bad the environment can get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an Effect of the Shrinking </a:t>
            </a:r>
            <a:r>
              <a:rPr lang="en-US" dirty="0" err="1" smtClean="0"/>
              <a:t>Heliosphere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7840"/>
            <a:ext cx="8229600" cy="13405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Reduction in modulation potential more than adequately accounted for by changes in field strength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effect of a reduction in size of </a:t>
            </a:r>
            <a:r>
              <a:rPr lang="en-US" dirty="0" err="1" smtClean="0">
                <a:solidFill>
                  <a:srgbClr val="FF0000"/>
                </a:solidFill>
              </a:rPr>
              <a:t>heliosphere</a:t>
            </a:r>
            <a:r>
              <a:rPr lang="en-US" dirty="0" smtClean="0">
                <a:solidFill>
                  <a:srgbClr val="FF0000"/>
                </a:solidFill>
              </a:rPr>
              <a:t> remains elusive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bph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32909" y="1421987"/>
            <a:ext cx="5231600" cy="36621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9819" y="1485678"/>
            <a:ext cx="1383436" cy="29596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18" y="1600200"/>
            <a:ext cx="7995082" cy="4525963"/>
          </a:xfrm>
        </p:spPr>
        <p:txBody>
          <a:bodyPr/>
          <a:lstStyle/>
          <a:p>
            <a:r>
              <a:rPr lang="en-US" dirty="0" smtClean="0"/>
              <a:t>We have a story to tell with dose rate comparison</a:t>
            </a:r>
          </a:p>
          <a:p>
            <a:pPr lvl="1"/>
            <a:r>
              <a:rPr lang="en-US" dirty="0" smtClean="0"/>
              <a:t>But we are missing the comparison part </a:t>
            </a:r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5"/>
            <a:ext cx="8229600" cy="859384"/>
          </a:xfrm>
        </p:spPr>
        <p:txBody>
          <a:bodyPr/>
          <a:lstStyle/>
          <a:p>
            <a:r>
              <a:rPr lang="en-US" dirty="0" smtClean="0"/>
              <a:t>Motivator ..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907170" y="986599"/>
          <a:ext cx="7506840" cy="554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Modulation Potential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001000" cy="3733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odulation potential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err="1"/>
              <a:t>Φ</a:t>
            </a:r>
            <a:r>
              <a:rPr lang="en-US" i="1" dirty="0"/>
              <a:t> = |Z </a:t>
            </a:r>
            <a:r>
              <a:rPr lang="en-US" i="1" dirty="0" err="1"/>
              <a:t>e|</a:t>
            </a:r>
            <a:r>
              <a:rPr lang="en-US" i="1" dirty="0" err="1" smtClean="0"/>
              <a:t>φ(r</a:t>
            </a:r>
            <a:r>
              <a:rPr lang="en-US" i="1" dirty="0" smtClean="0"/>
              <a:t>); barrier to penetrations of </a:t>
            </a:r>
            <a:r>
              <a:rPr lang="en-US" i="1" dirty="0" err="1" smtClean="0"/>
              <a:t>CRs</a:t>
            </a:r>
            <a:endParaRPr lang="en-US" dirty="0" smtClean="0"/>
          </a:p>
          <a:p>
            <a:r>
              <a:rPr lang="en-US" dirty="0" smtClean="0"/>
              <a:t>Integral </a:t>
            </a:r>
            <a:r>
              <a:rPr lang="en-US" dirty="0"/>
              <a:t>in (1) extends from the inner boundary at radius </a:t>
            </a:r>
            <a:r>
              <a:rPr lang="en-US" i="1" dirty="0" err="1"/>
              <a:t>r</a:t>
            </a:r>
            <a:r>
              <a:rPr lang="en-US" dirty="0"/>
              <a:t> to the outer modulation boundary </a:t>
            </a:r>
            <a:r>
              <a:rPr lang="en-US" i="1" dirty="0" err="1"/>
              <a:t>R</a:t>
            </a:r>
            <a:r>
              <a:rPr lang="en-US" i="1" baseline="-25000" dirty="0" err="1"/>
              <a:t>b</a:t>
            </a:r>
            <a:r>
              <a:rPr lang="en-US" dirty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Solar </a:t>
            </a:r>
            <a:r>
              <a:rPr lang="en-US" dirty="0"/>
              <a:t>wind speed is</a:t>
            </a:r>
            <a:r>
              <a:rPr lang="en-US" dirty="0" smtClean="0"/>
              <a:t> </a:t>
            </a:r>
            <a:r>
              <a:rPr lang="en-US" i="1" dirty="0" smtClean="0"/>
              <a:t>V </a:t>
            </a:r>
            <a:r>
              <a:rPr lang="en-US" i="1" dirty="0"/>
              <a:t>(</a:t>
            </a:r>
            <a:r>
              <a:rPr lang="en-US" i="1" dirty="0" err="1"/>
              <a:t>x</a:t>
            </a:r>
            <a:r>
              <a:rPr lang="en-US" i="1" dirty="0"/>
              <a:t>)</a:t>
            </a:r>
            <a:r>
              <a:rPr lang="en-US" dirty="0"/>
              <a:t> and  </a:t>
            </a:r>
            <a:r>
              <a:rPr lang="en-US" i="1" dirty="0">
                <a:sym typeface="Symbol"/>
              </a:rPr>
              <a:t></a:t>
            </a:r>
            <a:r>
              <a:rPr lang="en-US" i="1" baseline="-25000" dirty="0"/>
              <a:t>1</a:t>
            </a:r>
            <a:r>
              <a:rPr lang="en-US" i="1" dirty="0"/>
              <a:t>(x)</a:t>
            </a:r>
            <a:r>
              <a:rPr lang="en-US" dirty="0"/>
              <a:t> is related to the radial </a:t>
            </a:r>
            <a:r>
              <a:rPr lang="en-US" dirty="0" err="1"/>
              <a:t>diﬀusion</a:t>
            </a:r>
            <a:r>
              <a:rPr lang="en-US" dirty="0"/>
              <a:t> </a:t>
            </a:r>
            <a:r>
              <a:rPr lang="en-US" dirty="0" err="1"/>
              <a:t>coeﬃcient</a:t>
            </a:r>
            <a:r>
              <a:rPr lang="en-US" dirty="0"/>
              <a:t>, </a:t>
            </a:r>
            <a:r>
              <a:rPr lang="en-US" i="1" dirty="0" err="1" smtClean="0">
                <a:sym typeface="Symbol"/>
              </a:rPr>
              <a:t></a:t>
            </a:r>
            <a:endParaRPr lang="en-US" dirty="0" smtClean="0"/>
          </a:p>
          <a:p>
            <a:r>
              <a:rPr lang="en-US" i="1" dirty="0" err="1" smtClean="0">
                <a:sym typeface="Symbol"/>
              </a:rPr>
              <a:t></a:t>
            </a:r>
            <a:r>
              <a:rPr lang="en-US" dirty="0" smtClean="0"/>
              <a:t> based on</a:t>
            </a:r>
            <a:r>
              <a:rPr lang="en-US" dirty="0"/>
              <a:t> </a:t>
            </a:r>
            <a:r>
              <a:rPr lang="en-US" dirty="0" err="1" smtClean="0"/>
              <a:t>ﬁt</a:t>
            </a:r>
            <a:r>
              <a:rPr lang="en-US" dirty="0" smtClean="0"/>
              <a:t> to </a:t>
            </a:r>
            <a:r>
              <a:rPr lang="en-US" b="1" dirty="0"/>
              <a:t>observed </a:t>
            </a:r>
            <a:r>
              <a:rPr lang="en-US" dirty="0"/>
              <a:t>spectrum over time and species [</a:t>
            </a:r>
            <a:r>
              <a:rPr lang="en-US" i="1" dirty="0"/>
              <a:t>O’Neil and </a:t>
            </a:r>
            <a:r>
              <a:rPr lang="en-US" i="1" dirty="0" err="1"/>
              <a:t>Badhwar</a:t>
            </a:r>
            <a:r>
              <a:rPr lang="en-US" dirty="0"/>
              <a:t>, 2006]: </a:t>
            </a:r>
            <a:r>
              <a:rPr lang="en-US" i="1" dirty="0" err="1">
                <a:sym typeface="Symbol"/>
              </a:rPr>
              <a:t></a:t>
            </a:r>
            <a:r>
              <a:rPr lang="en-US" dirty="0"/>
              <a:t> = </a:t>
            </a:r>
            <a:r>
              <a:rPr lang="en-US" i="1" dirty="0">
                <a:sym typeface="Symbol"/>
              </a:rPr>
              <a:t></a:t>
            </a:r>
            <a:r>
              <a:rPr lang="en-US" i="1" baseline="-25000" dirty="0"/>
              <a:t>1</a:t>
            </a:r>
            <a:r>
              <a:rPr lang="en-US" dirty="0"/>
              <a:t>(r) </a:t>
            </a:r>
            <a:r>
              <a:rPr lang="en-US" i="1" dirty="0"/>
              <a:t>P </a:t>
            </a:r>
            <a:r>
              <a:rPr lang="en-US" i="1" dirty="0" err="1"/>
              <a:t>β</a:t>
            </a:r>
            <a:r>
              <a:rPr lang="en-US" dirty="0"/>
              <a:t> </a:t>
            </a:r>
            <a:r>
              <a:rPr lang="en-US" dirty="0" smtClean="0"/>
              <a:t>where </a:t>
            </a:r>
            <a:r>
              <a:rPr lang="en-US" i="1" dirty="0"/>
              <a:t>P </a:t>
            </a:r>
            <a:r>
              <a:rPr lang="en-US" dirty="0"/>
              <a:t>is the rigidity in GV,</a:t>
            </a:r>
            <a:r>
              <a:rPr lang="en-US" i="1" dirty="0"/>
              <a:t> </a:t>
            </a:r>
            <a:r>
              <a:rPr lang="en-US" i="1" dirty="0" err="1"/>
              <a:t>β</a:t>
            </a:r>
            <a:r>
              <a:rPr lang="en-US" dirty="0"/>
              <a:t> is the particle speed over the speed of  light, </a:t>
            </a:r>
            <a:r>
              <a:rPr lang="en-US" i="1" dirty="0">
                <a:sym typeface="Symbol"/>
              </a:rPr>
              <a:t></a:t>
            </a:r>
            <a:r>
              <a:rPr lang="en-US" i="1" baseline="-25000" dirty="0"/>
              <a:t>1</a:t>
            </a:r>
            <a:r>
              <a:rPr lang="en-US" i="1" dirty="0"/>
              <a:t>(r) </a:t>
            </a:r>
            <a:r>
              <a:rPr lang="en-US" i="1" dirty="0" err="1">
                <a:sym typeface="Symbol"/>
              </a:rPr>
              <a:t></a:t>
            </a:r>
            <a:r>
              <a:rPr lang="en-US" i="1" dirty="0"/>
              <a:t> 1 + (r/r</a:t>
            </a:r>
            <a:r>
              <a:rPr lang="en-US" i="1" baseline="-25000" dirty="0"/>
              <a:t>0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dirty="0"/>
              <a:t> and r</a:t>
            </a:r>
            <a:r>
              <a:rPr lang="en-US" baseline="-25000" dirty="0"/>
              <a:t>0 </a:t>
            </a:r>
            <a:r>
              <a:rPr lang="en-US" dirty="0"/>
              <a:t>= 4 </a:t>
            </a:r>
            <a:r>
              <a:rPr lang="en-US" dirty="0" smtClean="0"/>
              <a:t>AU </a:t>
            </a:r>
          </a:p>
          <a:p>
            <a:r>
              <a:rPr lang="en-US" dirty="0" smtClean="0"/>
              <a:t>Reductions in modulation </a:t>
            </a:r>
            <a:r>
              <a:rPr lang="en-US" dirty="0"/>
              <a:t>potential are caused by enhanced diffusion, allowing greater access and therefore higher fluxes of </a:t>
            </a:r>
            <a:r>
              <a:rPr lang="en-US" dirty="0" err="1"/>
              <a:t>GCRs</a:t>
            </a:r>
            <a:r>
              <a:rPr lang="en-US" dirty="0"/>
              <a:t> in the inner </a:t>
            </a:r>
            <a:r>
              <a:rPr lang="en-US" dirty="0" err="1" smtClean="0"/>
              <a:t>heliosphere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590800" y="1384300"/>
          <a:ext cx="3533140" cy="1358900"/>
        </p:xfrm>
        <a:graphic>
          <a:graphicData uri="http://schemas.openxmlformats.org/presentationml/2006/ole">
            <p:oleObj spid="_x0000_s7170" name="Document" r:id="rId3" imgW="1155700" imgH="444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se_multi_v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4343400" cy="6010985"/>
          </a:xfrm>
          <a:prstGeom prst="rect">
            <a:avLst/>
          </a:prstGeom>
        </p:spPr>
      </p:pic>
      <p:pic>
        <p:nvPicPr>
          <p:cNvPr id="5" name="Picture 4" descr="dose_eq_multi_v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67200" y="389815"/>
            <a:ext cx="4724400" cy="601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4648201" cy="2239962"/>
          </a:xfrm>
        </p:spPr>
        <p:txBody>
          <a:bodyPr/>
          <a:lstStyle/>
          <a:p>
            <a:r>
              <a:rPr lang="en-US" dirty="0" smtClean="0"/>
              <a:t>Predictions for LRO </a:t>
            </a:r>
            <a:r>
              <a:rPr lang="en-US" dirty="0" err="1" smtClean="0"/>
              <a:t>CRaTER</a:t>
            </a:r>
            <a:endParaRPr lang="en-US" dirty="0"/>
          </a:p>
        </p:txBody>
      </p:sp>
      <p:pic>
        <p:nvPicPr>
          <p:cNvPr id="4" name="Picture 3" descr="gcr_dose_year_0.22.D1-D2Dos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9056"/>
            <a:ext cx="4267200" cy="2826543"/>
          </a:xfrm>
          <a:prstGeom prst="rect">
            <a:avLst/>
          </a:prstGeom>
        </p:spPr>
      </p:pic>
      <p:graphicFrame>
        <p:nvGraphicFramePr>
          <p:cNvPr id="5" name="C 1"/>
          <p:cNvGraphicFramePr/>
          <p:nvPr/>
        </p:nvGraphicFramePr>
        <p:xfrm>
          <a:off x="228599" y="2514600"/>
          <a:ext cx="574103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Revisions to Original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extended solar minimum shows lowest field strengths through space age; but why isn’t the modulation potential at a minimum?</a:t>
            </a:r>
          </a:p>
          <a:p>
            <a:pPr lvl="1"/>
            <a:r>
              <a:rPr lang="en-US" dirty="0" smtClean="0"/>
              <a:t>Base modulation potential on ACE and Thule Neutrons ..</a:t>
            </a:r>
          </a:p>
          <a:p>
            <a:r>
              <a:rPr lang="en-US" dirty="0" smtClean="0"/>
              <a:t>Characterize modulation potential in terms of field strength (extensions back to Maunder Minimum and before)</a:t>
            </a:r>
          </a:p>
          <a:p>
            <a:r>
              <a:rPr lang="en-US" dirty="0" smtClean="0"/>
              <a:t>Is there an effect of the shrinking </a:t>
            </a:r>
            <a:r>
              <a:rPr lang="en-US" dirty="0" err="1" smtClean="0"/>
              <a:t>heliopshere</a:t>
            </a:r>
            <a:r>
              <a:rPr lang="en-US" dirty="0" smtClean="0"/>
              <a:t> in the extended solar minimum?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Modulation Potential</a:t>
            </a:r>
            <a:endParaRPr lang="en-US" dirty="0"/>
          </a:p>
        </p:txBody>
      </p:sp>
      <p:pic>
        <p:nvPicPr>
          <p:cNvPr id="4" name="Picture 3" descr="phi_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138182" y="-345644"/>
            <a:ext cx="6489988" cy="839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Doses using Thule Neutron Monitor Data</a:t>
            </a:r>
            <a:endParaRPr lang="en-US" dirty="0"/>
          </a:p>
        </p:txBody>
      </p:sp>
      <p:pic>
        <p:nvPicPr>
          <p:cNvPr id="5" name="Picture 4" descr="gcr_dose_year_0.22.D1-D2Dos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605152" y="203154"/>
            <a:ext cx="5903055" cy="76396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47618" y="1852490"/>
            <a:ext cx="862256" cy="252824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835</Words>
  <Application>Microsoft Macintosh PowerPoint</Application>
  <PresentationFormat>On-screen Show (4:3)</PresentationFormat>
  <Paragraphs>81</Paragraphs>
  <Slides>18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???</vt:lpstr>
      <vt:lpstr>???</vt:lpstr>
      <vt:lpstr>EMMREM Predicted Dose Rates for CRaTER </vt:lpstr>
      <vt:lpstr>Motivator ..</vt:lpstr>
      <vt:lpstr>Modulation Potential </vt:lpstr>
      <vt:lpstr>Slide 4</vt:lpstr>
      <vt:lpstr>Slide 5</vt:lpstr>
      <vt:lpstr>Predictions for LRO CRaTER</vt:lpstr>
      <vt:lpstr>Revisions to Original Predictions</vt:lpstr>
      <vt:lpstr>Revised Modulation Potential</vt:lpstr>
      <vt:lpstr>Revised Doses using Thule Neutron Monitor Data</vt:lpstr>
      <vt:lpstr>Modulation Potential </vt:lpstr>
      <vt:lpstr>Slide 11</vt:lpstr>
      <vt:lpstr>Model for CME Injection of Closed Magnetic Flux</vt:lpstr>
      <vt:lpstr>Correlation Between Field Strenght and Modulation Potential</vt:lpstr>
      <vt:lpstr>Slide 14</vt:lpstr>
      <vt:lpstr>Slide 15</vt:lpstr>
      <vt:lpstr>Modulation Potential Paleo Record</vt:lpstr>
      <vt:lpstr>Is there an Effect of the Shrinking Heliosphere?</vt:lpstr>
      <vt:lpstr>Takeaway </vt:lpstr>
    </vt:vector>
  </TitlesOfParts>
  <Company>Boston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EMMREM Predicted Dose Rates for CRaTER </dc:title>
  <dc:creator>NATHAN SCHWADRON</dc:creator>
  <cp:lastModifiedBy>NATHAN SCHWADRON</cp:lastModifiedBy>
  <cp:revision>1</cp:revision>
  <dcterms:created xsi:type="dcterms:W3CDTF">2010-11-15T13:36:43Z</dcterms:created>
  <dcterms:modified xsi:type="dcterms:W3CDTF">2010-11-15T14:26:30Z</dcterms:modified>
</cp:coreProperties>
</file>